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89" r:id="rId3"/>
    <p:sldId id="257" r:id="rId4"/>
    <p:sldId id="258" r:id="rId5"/>
    <p:sldId id="259" r:id="rId6"/>
    <p:sldId id="379" r:id="rId7"/>
    <p:sldId id="380" r:id="rId8"/>
    <p:sldId id="381" r:id="rId9"/>
    <p:sldId id="382" r:id="rId10"/>
    <p:sldId id="383" r:id="rId11"/>
    <p:sldId id="385" r:id="rId12"/>
    <p:sldId id="386" r:id="rId13"/>
    <p:sldId id="384" r:id="rId14"/>
    <p:sldId id="387" r:id="rId15"/>
    <p:sldId id="388" r:id="rId16"/>
    <p:sldId id="390" r:id="rId17"/>
    <p:sldId id="392" r:id="rId18"/>
    <p:sldId id="3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CBDB33-1E6D-4D4B-A1C5-1B9536F5A20A}" v="645" dt="2024-10-08T23:03:51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61614"/>
  </p:normalViewPr>
  <p:slideViewPr>
    <p:cSldViewPr snapToGrid="0">
      <p:cViewPr varScale="1">
        <p:scale>
          <a:sx n="61" d="100"/>
          <a:sy n="61" d="100"/>
        </p:scale>
        <p:origin x="36" y="8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rn, Ian I (COT)" userId="PRWR/VRljYk+uanLj3UXGDpgwItP3O8kXLUkXVc4OeQ=" providerId="None" clId="Web-{B9CBDB33-1E6D-4D4B-A1C5-1B9536F5A20A}"/>
    <pc:docChg chg="addSld modSld sldOrd">
      <pc:chgData name="Horn, Ian I (COT)" userId="PRWR/VRljYk+uanLj3UXGDpgwItP3O8kXLUkXVc4OeQ=" providerId="None" clId="Web-{B9CBDB33-1E6D-4D4B-A1C5-1B9536F5A20A}" dt="2024-10-08T23:03:51.548" v="592" actId="1076"/>
      <pc:docMkLst>
        <pc:docMk/>
      </pc:docMkLst>
      <pc:sldChg chg="modSp">
        <pc:chgData name="Horn, Ian I (COT)" userId="PRWR/VRljYk+uanLj3UXGDpgwItP3O8kXLUkXVc4OeQ=" providerId="None" clId="Web-{B9CBDB33-1E6D-4D4B-A1C5-1B9536F5A20A}" dt="2024-10-08T20:11:18.935" v="280"/>
        <pc:sldMkLst>
          <pc:docMk/>
          <pc:sldMk cId="3163383236" sldId="256"/>
        </pc:sldMkLst>
        <pc:spChg chg="mod">
          <ac:chgData name="Horn, Ian I (COT)" userId="PRWR/VRljYk+uanLj3UXGDpgwItP3O8kXLUkXVc4OeQ=" providerId="None" clId="Web-{B9CBDB33-1E6D-4D4B-A1C5-1B9536F5A20A}" dt="2024-10-08T20:11:13.701" v="279"/>
          <ac:spMkLst>
            <pc:docMk/>
            <pc:sldMk cId="3163383236" sldId="256"/>
            <ac:spMk id="2" creationId="{9A3B5F13-A1D3-ED02-884D-AE5529A25E6C}"/>
          </ac:spMkLst>
        </pc:spChg>
        <pc:spChg chg="mod">
          <ac:chgData name="Horn, Ian I (COT)" userId="PRWR/VRljYk+uanLj3UXGDpgwItP3O8kXLUkXVc4OeQ=" providerId="None" clId="Web-{B9CBDB33-1E6D-4D4B-A1C5-1B9536F5A20A}" dt="2024-10-08T20:11:18.935" v="280"/>
          <ac:spMkLst>
            <pc:docMk/>
            <pc:sldMk cId="3163383236" sldId="256"/>
            <ac:spMk id="3" creationId="{10406DF0-12D3-2252-F298-D31658B4DA85}"/>
          </ac:spMkLst>
        </pc:spChg>
      </pc:sldChg>
      <pc:sldChg chg="modSp">
        <pc:chgData name="Horn, Ian I (COT)" userId="PRWR/VRljYk+uanLj3UXGDpgwItP3O8kXLUkXVc4OeQ=" providerId="None" clId="Web-{B9CBDB33-1E6D-4D4B-A1C5-1B9536F5A20A}" dt="2024-10-08T20:11:37.779" v="282"/>
        <pc:sldMkLst>
          <pc:docMk/>
          <pc:sldMk cId="4176915406" sldId="259"/>
        </pc:sldMkLst>
        <pc:spChg chg="mod">
          <ac:chgData name="Horn, Ian I (COT)" userId="PRWR/VRljYk+uanLj3UXGDpgwItP3O8kXLUkXVc4OeQ=" providerId="None" clId="Web-{B9CBDB33-1E6D-4D4B-A1C5-1B9536F5A20A}" dt="2024-10-08T20:11:33.404" v="281"/>
          <ac:spMkLst>
            <pc:docMk/>
            <pc:sldMk cId="4176915406" sldId="259"/>
            <ac:spMk id="2" creationId="{D9D961C1-8B8F-56E4-F678-FE278DEFB26D}"/>
          </ac:spMkLst>
        </pc:spChg>
        <pc:spChg chg="mod">
          <ac:chgData name="Horn, Ian I (COT)" userId="PRWR/VRljYk+uanLj3UXGDpgwItP3O8kXLUkXVc4OeQ=" providerId="None" clId="Web-{B9CBDB33-1E6D-4D4B-A1C5-1B9536F5A20A}" dt="2024-10-08T20:11:37.779" v="282"/>
          <ac:spMkLst>
            <pc:docMk/>
            <pc:sldMk cId="4176915406" sldId="259"/>
            <ac:spMk id="9" creationId="{03BBEC5A-5470-0C1E-5412-C07561A4CBDD}"/>
          </ac:spMkLst>
        </pc:spChg>
      </pc:sldChg>
      <pc:sldChg chg="modSp">
        <pc:chgData name="Horn, Ian I (COT)" userId="PRWR/VRljYk+uanLj3UXGDpgwItP3O8kXLUkXVc4OeQ=" providerId="None" clId="Web-{B9CBDB33-1E6D-4D4B-A1C5-1B9536F5A20A}" dt="2024-10-08T20:11:47.404" v="283"/>
        <pc:sldMkLst>
          <pc:docMk/>
          <pc:sldMk cId="3067412657" sldId="379"/>
        </pc:sldMkLst>
        <pc:spChg chg="mod">
          <ac:chgData name="Horn, Ian I (COT)" userId="PRWR/VRljYk+uanLj3UXGDpgwItP3O8kXLUkXVc4OeQ=" providerId="None" clId="Web-{B9CBDB33-1E6D-4D4B-A1C5-1B9536F5A20A}" dt="2024-10-08T20:11:47.404" v="283"/>
          <ac:spMkLst>
            <pc:docMk/>
            <pc:sldMk cId="3067412657" sldId="379"/>
            <ac:spMk id="3" creationId="{A71A6C71-0D11-9E6F-54B0-ACB90E13B25A}"/>
          </ac:spMkLst>
        </pc:spChg>
      </pc:sldChg>
      <pc:sldChg chg="addSp delSp modSp">
        <pc:chgData name="Horn, Ian I (COT)" userId="PRWR/VRljYk+uanLj3UXGDpgwItP3O8kXLUkXVc4OeQ=" providerId="None" clId="Web-{B9CBDB33-1E6D-4D4B-A1C5-1B9536F5A20A}" dt="2024-10-08T20:11:02.484" v="278" actId="20577"/>
        <pc:sldMkLst>
          <pc:docMk/>
          <pc:sldMk cId="2760280187" sldId="385"/>
        </pc:sldMkLst>
        <pc:spChg chg="mod">
          <ac:chgData name="Horn, Ian I (COT)" userId="PRWR/VRljYk+uanLj3UXGDpgwItP3O8kXLUkXVc4OeQ=" providerId="None" clId="Web-{B9CBDB33-1E6D-4D4B-A1C5-1B9536F5A20A}" dt="2024-10-08T20:11:02.484" v="278" actId="20577"/>
          <ac:spMkLst>
            <pc:docMk/>
            <pc:sldMk cId="2760280187" sldId="385"/>
            <ac:spMk id="2" creationId="{FD8F6CF8-BE37-9528-A289-92FBFE3E57E8}"/>
          </ac:spMkLst>
        </pc:spChg>
        <pc:spChg chg="mod">
          <ac:chgData name="Horn, Ian I (COT)" userId="PRWR/VRljYk+uanLj3UXGDpgwItP3O8kXLUkXVc4OeQ=" providerId="None" clId="Web-{B9CBDB33-1E6D-4D4B-A1C5-1B9536F5A20A}" dt="2024-10-08T20:08:45.637" v="239" actId="1076"/>
          <ac:spMkLst>
            <pc:docMk/>
            <pc:sldMk cId="2760280187" sldId="385"/>
            <ac:spMk id="3" creationId="{325BAA32-E831-DD68-E470-9D417F556E9A}"/>
          </ac:spMkLst>
        </pc:spChg>
        <pc:spChg chg="add mod">
          <ac:chgData name="Horn, Ian I (COT)" userId="PRWR/VRljYk+uanLj3UXGDpgwItP3O8kXLUkXVc4OeQ=" providerId="None" clId="Web-{B9CBDB33-1E6D-4D4B-A1C5-1B9536F5A20A}" dt="2024-10-08T20:10:55.701" v="277" actId="20577"/>
          <ac:spMkLst>
            <pc:docMk/>
            <pc:sldMk cId="2760280187" sldId="385"/>
            <ac:spMk id="4" creationId="{A5F8FFDB-354B-6BDD-75E7-092B5000F345}"/>
          </ac:spMkLst>
        </pc:spChg>
        <pc:picChg chg="add del mod">
          <ac:chgData name="Horn, Ian I (COT)" userId="PRWR/VRljYk+uanLj3UXGDpgwItP3O8kXLUkXVc4OeQ=" providerId="None" clId="Web-{B9CBDB33-1E6D-4D4B-A1C5-1B9536F5A20A}" dt="2024-10-08T19:46:49.673" v="162"/>
          <ac:picMkLst>
            <pc:docMk/>
            <pc:sldMk cId="2760280187" sldId="385"/>
            <ac:picMk id="5" creationId="{8B39BAC3-07CE-7190-225D-E60F6AAB6AF0}"/>
          </ac:picMkLst>
        </pc:picChg>
        <pc:picChg chg="add mod">
          <ac:chgData name="Horn, Ian I (COT)" userId="PRWR/VRljYk+uanLj3UXGDpgwItP3O8kXLUkXVc4OeQ=" providerId="None" clId="Web-{B9CBDB33-1E6D-4D4B-A1C5-1B9536F5A20A}" dt="2024-10-08T20:08:40.684" v="238" actId="1076"/>
          <ac:picMkLst>
            <pc:docMk/>
            <pc:sldMk cId="2760280187" sldId="385"/>
            <ac:picMk id="6" creationId="{6CA931E5-DA71-9747-C1A2-4CF0BF17CC32}"/>
          </ac:picMkLst>
        </pc:picChg>
        <pc:picChg chg="add del mod ord">
          <ac:chgData name="Horn, Ian I (COT)" userId="PRWR/VRljYk+uanLj3UXGDpgwItP3O8kXLUkXVc4OeQ=" providerId="None" clId="Web-{B9CBDB33-1E6D-4D4B-A1C5-1B9536F5A20A}" dt="2024-10-08T20:07:59.324" v="234"/>
          <ac:picMkLst>
            <pc:docMk/>
            <pc:sldMk cId="2760280187" sldId="385"/>
            <ac:picMk id="7" creationId="{F0B0EBA4-1B59-34EA-ADE2-A88E5A036735}"/>
          </ac:picMkLst>
        </pc:picChg>
        <pc:picChg chg="add mod">
          <ac:chgData name="Horn, Ian I (COT)" userId="PRWR/VRljYk+uanLj3UXGDpgwItP3O8kXLUkXVc4OeQ=" providerId="None" clId="Web-{B9CBDB33-1E6D-4D4B-A1C5-1B9536F5A20A}" dt="2024-10-08T20:08:33.184" v="236" actId="1076"/>
          <ac:picMkLst>
            <pc:docMk/>
            <pc:sldMk cId="2760280187" sldId="385"/>
            <ac:picMk id="8" creationId="{0F470FD7-0164-A296-E0A3-AE470A84AB8B}"/>
          </ac:picMkLst>
        </pc:picChg>
      </pc:sldChg>
      <pc:sldChg chg="addSp delSp modSp new">
        <pc:chgData name="Horn, Ian I (COT)" userId="PRWR/VRljYk+uanLj3UXGDpgwItP3O8kXLUkXVc4OeQ=" providerId="None" clId="Web-{B9CBDB33-1E6D-4D4B-A1C5-1B9536F5A20A}" dt="2024-10-08T19:55:27.037" v="199" actId="1076"/>
        <pc:sldMkLst>
          <pc:docMk/>
          <pc:sldMk cId="4209837958" sldId="386"/>
        </pc:sldMkLst>
        <pc:spChg chg="mod">
          <ac:chgData name="Horn, Ian I (COT)" userId="PRWR/VRljYk+uanLj3UXGDpgwItP3O8kXLUkXVc4OeQ=" providerId="None" clId="Web-{B9CBDB33-1E6D-4D4B-A1C5-1B9536F5A20A}" dt="2024-10-08T19:53:53.708" v="192" actId="1076"/>
          <ac:spMkLst>
            <pc:docMk/>
            <pc:sldMk cId="4209837958" sldId="386"/>
            <ac:spMk id="2" creationId="{3329C209-250B-B9C9-4A22-3C6BBFF23B9E}"/>
          </ac:spMkLst>
        </pc:spChg>
        <pc:spChg chg="del">
          <ac:chgData name="Horn, Ian I (COT)" userId="PRWR/VRljYk+uanLj3UXGDpgwItP3O8kXLUkXVc4OeQ=" providerId="None" clId="Web-{B9CBDB33-1E6D-4D4B-A1C5-1B9536F5A20A}" dt="2024-10-08T19:54:45.333" v="193"/>
          <ac:spMkLst>
            <pc:docMk/>
            <pc:sldMk cId="4209837958" sldId="386"/>
            <ac:spMk id="3" creationId="{D7B37012-BC6E-C426-C737-B95FB92616B4}"/>
          </ac:spMkLst>
        </pc:spChg>
        <pc:picChg chg="add mod ord">
          <ac:chgData name="Horn, Ian I (COT)" userId="PRWR/VRljYk+uanLj3UXGDpgwItP3O8kXLUkXVc4OeQ=" providerId="None" clId="Web-{B9CBDB33-1E6D-4D4B-A1C5-1B9536F5A20A}" dt="2024-10-08T19:55:27.037" v="199" actId="1076"/>
          <ac:picMkLst>
            <pc:docMk/>
            <pc:sldMk cId="4209837958" sldId="386"/>
            <ac:picMk id="4" creationId="{898EF116-EBA0-BC5A-F601-D8C49FE2AD24}"/>
          </ac:picMkLst>
        </pc:picChg>
      </pc:sldChg>
      <pc:sldChg chg="addSp delSp modSp new ord modNotes">
        <pc:chgData name="Horn, Ian I (COT)" userId="PRWR/VRljYk+uanLj3UXGDpgwItP3O8kXLUkXVc4OeQ=" providerId="None" clId="Web-{B9CBDB33-1E6D-4D4B-A1C5-1B9536F5A20A}" dt="2024-10-08T23:03:51.548" v="592" actId="1076"/>
        <pc:sldMkLst>
          <pc:docMk/>
          <pc:sldMk cId="2717727116" sldId="387"/>
        </pc:sldMkLst>
        <pc:spChg chg="mod">
          <ac:chgData name="Horn, Ian I (COT)" userId="PRWR/VRljYk+uanLj3UXGDpgwItP3O8kXLUkXVc4OeQ=" providerId="None" clId="Web-{B9CBDB33-1E6D-4D4B-A1C5-1B9536F5A20A}" dt="2024-10-08T22:55:25.739" v="568" actId="20577"/>
          <ac:spMkLst>
            <pc:docMk/>
            <pc:sldMk cId="2717727116" sldId="387"/>
            <ac:spMk id="2" creationId="{F2AF7822-638F-5D11-07F9-63D4D872A713}"/>
          </ac:spMkLst>
        </pc:spChg>
        <pc:spChg chg="del mod">
          <ac:chgData name="Horn, Ian I (COT)" userId="PRWR/VRljYk+uanLj3UXGDpgwItP3O8kXLUkXVc4OeQ=" providerId="None" clId="Web-{B9CBDB33-1E6D-4D4B-A1C5-1B9536F5A20A}" dt="2024-10-08T22:48:02.417" v="328"/>
          <ac:spMkLst>
            <pc:docMk/>
            <pc:sldMk cId="2717727116" sldId="387"/>
            <ac:spMk id="3" creationId="{F81546A2-6767-A42A-62C1-DE371F62F20A}"/>
          </ac:spMkLst>
        </pc:spChg>
        <pc:spChg chg="add mod">
          <ac:chgData name="Horn, Ian I (COT)" userId="PRWR/VRljYk+uanLj3UXGDpgwItP3O8kXLUkXVc4OeQ=" providerId="None" clId="Web-{B9CBDB33-1E6D-4D4B-A1C5-1B9536F5A20A}" dt="2024-10-08T23:03:51.548" v="592" actId="1076"/>
          <ac:spMkLst>
            <pc:docMk/>
            <pc:sldMk cId="2717727116" sldId="387"/>
            <ac:spMk id="5" creationId="{6C76D2CA-3E7F-6FEE-9195-6CB1886F56D4}"/>
          </ac:spMkLst>
        </pc:spChg>
        <pc:spChg chg="add del mod">
          <ac:chgData name="Horn, Ian I (COT)" userId="PRWR/VRljYk+uanLj3UXGDpgwItP3O8kXLUkXVc4OeQ=" providerId="None" clId="Web-{B9CBDB33-1E6D-4D4B-A1C5-1B9536F5A20A}" dt="2024-10-08T23:03:30.828" v="588"/>
          <ac:spMkLst>
            <pc:docMk/>
            <pc:sldMk cId="2717727116" sldId="387"/>
            <ac:spMk id="8" creationId="{403FFA51-E2FB-485D-AA52-E7D0565288FC}"/>
          </ac:spMkLst>
        </pc:spChg>
        <pc:picChg chg="add mod">
          <ac:chgData name="Horn, Ian I (COT)" userId="PRWR/VRljYk+uanLj3UXGDpgwItP3O8kXLUkXVc4OeQ=" providerId="None" clId="Web-{B9CBDB33-1E6D-4D4B-A1C5-1B9536F5A20A}" dt="2024-10-08T22:57:00.132" v="576" actId="1076"/>
          <ac:picMkLst>
            <pc:docMk/>
            <pc:sldMk cId="2717727116" sldId="387"/>
            <ac:picMk id="7" creationId="{D70F8D50-E6CB-6CEF-29E8-F22E717CF257}"/>
          </ac:picMkLst>
        </pc:picChg>
      </pc:sldChg>
      <pc:sldChg chg="addSp delSp modSp new">
        <pc:chgData name="Horn, Ian I (COT)" userId="PRWR/VRljYk+uanLj3UXGDpgwItP3O8kXLUkXVc4OeQ=" providerId="None" clId="Web-{B9CBDB33-1E6D-4D4B-A1C5-1B9536F5A20A}" dt="2024-10-08T20:20:53.315" v="311" actId="1076"/>
        <pc:sldMkLst>
          <pc:docMk/>
          <pc:sldMk cId="3418640582" sldId="388"/>
        </pc:sldMkLst>
        <pc:spChg chg="mod">
          <ac:chgData name="Horn, Ian I (COT)" userId="PRWR/VRljYk+uanLj3UXGDpgwItP3O8kXLUkXVc4OeQ=" providerId="None" clId="Web-{B9CBDB33-1E6D-4D4B-A1C5-1B9536F5A20A}" dt="2024-10-08T20:13:11.468" v="290" actId="1076"/>
          <ac:spMkLst>
            <pc:docMk/>
            <pc:sldMk cId="3418640582" sldId="388"/>
            <ac:spMk id="2" creationId="{4F9AF12E-0F67-EB63-4B84-71017D81D7AB}"/>
          </ac:spMkLst>
        </pc:spChg>
        <pc:spChg chg="del">
          <ac:chgData name="Horn, Ian I (COT)" userId="PRWR/VRljYk+uanLj3UXGDpgwItP3O8kXLUkXVc4OeQ=" providerId="None" clId="Web-{B9CBDB33-1E6D-4D4B-A1C5-1B9536F5A20A}" dt="2024-10-08T20:03:55.900" v="207"/>
          <ac:spMkLst>
            <pc:docMk/>
            <pc:sldMk cId="3418640582" sldId="388"/>
            <ac:spMk id="3" creationId="{B00F1F05-DCEB-DF0F-A667-E502A217B883}"/>
          </ac:spMkLst>
        </pc:spChg>
        <pc:picChg chg="add mod ord">
          <ac:chgData name="Horn, Ian I (COT)" userId="PRWR/VRljYk+uanLj3UXGDpgwItP3O8kXLUkXVc4OeQ=" providerId="None" clId="Web-{B9CBDB33-1E6D-4D4B-A1C5-1B9536F5A20A}" dt="2024-10-08T20:20:48.081" v="309" actId="1076"/>
          <ac:picMkLst>
            <pc:docMk/>
            <pc:sldMk cId="3418640582" sldId="388"/>
            <ac:picMk id="4" creationId="{B0A49ACB-78BB-AB56-706D-816D98F75E34}"/>
          </ac:picMkLst>
        </pc:picChg>
        <pc:picChg chg="add mod">
          <ac:chgData name="Horn, Ian I (COT)" userId="PRWR/VRljYk+uanLj3UXGDpgwItP3O8kXLUkXVc4OeQ=" providerId="None" clId="Web-{B9CBDB33-1E6D-4D4B-A1C5-1B9536F5A20A}" dt="2024-10-08T20:20:50.315" v="310" actId="1076"/>
          <ac:picMkLst>
            <pc:docMk/>
            <pc:sldMk cId="3418640582" sldId="388"/>
            <ac:picMk id="5" creationId="{230CE9FF-8111-86FD-91F2-4F8EACABFC6C}"/>
          </ac:picMkLst>
        </pc:picChg>
        <pc:picChg chg="add del mod">
          <ac:chgData name="Horn, Ian I (COT)" userId="PRWR/VRljYk+uanLj3UXGDpgwItP3O8kXLUkXVc4OeQ=" providerId="None" clId="Web-{B9CBDB33-1E6D-4D4B-A1C5-1B9536F5A20A}" dt="2024-10-08T20:19:56.549" v="300"/>
          <ac:picMkLst>
            <pc:docMk/>
            <pc:sldMk cId="3418640582" sldId="388"/>
            <ac:picMk id="6" creationId="{BCCD79C6-9378-6290-3969-10A893290E8E}"/>
          </ac:picMkLst>
        </pc:picChg>
        <pc:picChg chg="add mod">
          <ac:chgData name="Horn, Ian I (COT)" userId="PRWR/VRljYk+uanLj3UXGDpgwItP3O8kXLUkXVc4OeQ=" providerId="None" clId="Web-{B9CBDB33-1E6D-4D4B-A1C5-1B9536F5A20A}" dt="2024-10-08T20:20:53.315" v="311" actId="1076"/>
          <ac:picMkLst>
            <pc:docMk/>
            <pc:sldMk cId="3418640582" sldId="388"/>
            <ac:picMk id="7" creationId="{CA746F97-93C0-939C-D6FE-44175B8A08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55134-BC75-8549-95CB-5A1239B5520C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FFD63-963E-FC4D-96A6-CF9597CB8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9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7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25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07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47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400" b="0" baseline="0" dirty="0">
                <a:effectLst/>
                <a:latin typeface="Arial" panose="020B0604020202020204" pitchFamily="34" charset="0"/>
              </a:rPr>
              <a:t>KyFromAbove </a:t>
            </a:r>
          </a:p>
          <a:p>
            <a:pPr marL="0" indent="0" algn="l">
              <a:buNone/>
            </a:pPr>
            <a:r>
              <a:rPr lang="en-US" sz="1400" b="0" baseline="0" dirty="0">
                <a:effectLst/>
                <a:latin typeface="Arial" panose="020B0604020202020204" pitchFamily="34" charset="0"/>
              </a:rPr>
              <a:t>–  </a:t>
            </a:r>
          </a:p>
          <a:p>
            <a:pPr marL="0" indent="0" algn="l">
              <a:buNone/>
            </a:pPr>
            <a:r>
              <a:rPr lang="en-US" sz="1400" b="0" baseline="0" dirty="0">
                <a:effectLst/>
                <a:latin typeface="Arial" panose="020B0604020202020204" pitchFamily="34" charset="0"/>
              </a:rPr>
              <a:t>- focused around a </a:t>
            </a:r>
            <a:r>
              <a:rPr lang="en-US" sz="1400" b="0" baseline="0" dirty="0" err="1">
                <a:effectLst/>
                <a:latin typeface="Arial" panose="020B0604020202020204" pitchFamily="34" charset="0"/>
              </a:rPr>
              <a:t>bulding</a:t>
            </a:r>
            <a:r>
              <a:rPr lang="en-US" sz="1400" b="0" baseline="0" dirty="0">
                <a:effectLst/>
                <a:latin typeface="Arial" panose="020B0604020202020204" pitchFamily="34" charset="0"/>
              </a:rPr>
              <a:t>/maintaining a common basemap </a:t>
            </a:r>
          </a:p>
          <a:p>
            <a:pPr marL="0" indent="0" algn="l">
              <a:buNone/>
            </a:pPr>
            <a:r>
              <a:rPr lang="en-US" sz="1400" b="0" baseline="0" dirty="0">
                <a:effectLst/>
                <a:latin typeface="Arial" panose="020B0604020202020204" pitchFamily="34" charset="0"/>
              </a:rPr>
              <a:t>– </a:t>
            </a:r>
          </a:p>
          <a:p>
            <a:pPr marL="0" indent="0" algn="l">
              <a:buNone/>
            </a:pPr>
            <a:endParaRPr lang="en-US" sz="1400" b="0" baseline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1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6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77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https://kyfromabove.s3.us-west-2.amazonaws.com/elevation/</a:t>
            </a:r>
            <a:r>
              <a:rPr lang="en-US" dirty="0" err="1">
                <a:effectLst/>
                <a:latin typeface="Helvetica" pitchFamily="2" charset="0"/>
              </a:rPr>
              <a:t>PointCloud</a:t>
            </a:r>
            <a:r>
              <a:rPr lang="en-US" dirty="0">
                <a:effectLst/>
                <a:latin typeface="Helvetica" pitchFamily="2" charset="0"/>
              </a:rPr>
              <a:t>/Phase3/N116E401_LAS_Phase3.copc.laz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33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https://kyfromabove.s3-us-west-2.amazonaws.com/elevation/</a:t>
            </a:r>
            <a:r>
              <a:rPr lang="en-US" dirty="0" err="1"/>
              <a:t>PointCloud</a:t>
            </a:r>
            <a:r>
              <a:rPr lang="en-US" dirty="0"/>
              <a:t>/Phase3/N093E390_LAS_Phase3.copc.laz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https://kyfromabove.s3-us-west-2.amazonaws.com/elevation/</a:t>
            </a:r>
            <a:r>
              <a:rPr lang="en-US" dirty="0" err="1"/>
              <a:t>PointCloud</a:t>
            </a:r>
            <a:r>
              <a:rPr lang="en-US" dirty="0"/>
              <a:t>/Phase3/N093E390_LAS_Phase3.copc.laz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[default]</a:t>
            </a:r>
          </a:p>
          <a:p>
            <a:r>
              <a:rPr lang="en-US" dirty="0"/>
              <a:t>region = us-west-2</a:t>
            </a:r>
          </a:p>
          <a:p>
            <a:endParaRPr lang="en-US" dirty="0"/>
          </a:p>
          <a:p>
            <a:r>
              <a:rPr lang="en-US" dirty="0"/>
              <a:t>s3 =</a:t>
            </a:r>
          </a:p>
          <a:p>
            <a:r>
              <a:rPr lang="en-US" dirty="0"/>
              <a:t>    </a:t>
            </a:r>
            <a:r>
              <a:rPr lang="en-US" dirty="0" err="1"/>
              <a:t>max_concurrent_requests</a:t>
            </a:r>
            <a:r>
              <a:rPr lang="en-US" dirty="0"/>
              <a:t> = 20</a:t>
            </a:r>
          </a:p>
          <a:p>
            <a:r>
              <a:rPr lang="en-US" dirty="0"/>
              <a:t>    </a:t>
            </a:r>
            <a:r>
              <a:rPr lang="en-US" dirty="0" err="1"/>
              <a:t>max_queue_size</a:t>
            </a:r>
            <a:r>
              <a:rPr lang="en-US" dirty="0"/>
              <a:t> = 10000</a:t>
            </a:r>
          </a:p>
          <a:p>
            <a:r>
              <a:rPr lang="en-US" dirty="0"/>
              <a:t>    </a:t>
            </a:r>
            <a:r>
              <a:rPr lang="en-US" dirty="0" err="1"/>
              <a:t>multipart_threshold</a:t>
            </a:r>
            <a:r>
              <a:rPr lang="en-US" dirty="0"/>
              <a:t> = 64MB</a:t>
            </a:r>
          </a:p>
          <a:p>
            <a:r>
              <a:rPr lang="en-US" dirty="0"/>
              <a:t>    </a:t>
            </a:r>
            <a:r>
              <a:rPr lang="en-US" dirty="0" err="1"/>
              <a:t>multipart_chunksize</a:t>
            </a:r>
            <a:r>
              <a:rPr lang="en-US" dirty="0"/>
              <a:t> = 2MB</a:t>
            </a:r>
          </a:p>
          <a:p>
            <a:r>
              <a:rPr lang="en-US" dirty="0"/>
              <a:t>    </a:t>
            </a:r>
            <a:r>
              <a:rPr lang="en-US" dirty="0" err="1"/>
              <a:t>max_bandwidth</a:t>
            </a:r>
            <a:r>
              <a:rPr lang="en-US" dirty="0"/>
              <a:t> = 50MB/s</a:t>
            </a:r>
          </a:p>
          <a:p>
            <a:r>
              <a:rPr lang="en-US" dirty="0"/>
              <a:t>    </a:t>
            </a:r>
            <a:r>
              <a:rPr lang="en-US" dirty="0" err="1"/>
              <a:t>addressing_style</a:t>
            </a:r>
            <a:r>
              <a:rPr lang="en-US" dirty="0"/>
              <a:t> =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61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viewer.copc.io?state</a:t>
            </a:r>
            <a:r>
              <a:rPr lang="en-US" dirty="0"/>
              <a:t>=2b27a1f50b2ef005210857dd634c7625e538593f72aa3cc3a859d4b55c7fb310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2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STAC Specification consists of 4 semi-independent specifications. Each can be used alone, but they work best in concert with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FFD63-963E-FC4D-96A6-CF9597CB8A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1755-1DB5-C09C-AC30-077E00DD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EC65F-CA7D-8BF1-A6BE-D65ABA162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C49C6-D72B-44E8-41AF-23BEE432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FB7C4-9E88-9AAE-04B1-58EBD4D1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8FC1-5F23-472A-068B-51BC6AA8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1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67-66F9-1E03-1077-8D8F2AC8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4D89-1E6B-915C-4377-CA8D16EE0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7384-17FD-7E53-E6B7-A0CA71D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C8BF-4C41-AC8D-DA8A-7676D31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0959-66AC-CE30-DAF3-38625496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95432-C5B1-53D9-5CBF-AF4ED96B9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FB413-45D8-D506-DC25-BE358177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8B54C-37D6-6536-5DB7-55E198C8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C378-1EFC-7676-79A0-A8789AC9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4077-582D-3A5A-22DE-79DB9543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3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DDC5-A30F-51CD-4A67-DD291F74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434-FEFC-2ACB-0032-7ED87125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1175-6C67-5562-62EE-D1F31EBB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B53B-AAF6-6B8E-7649-C43C32D8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B1EF-879C-8D57-6D98-4153E397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6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21A1-2F98-3C6F-FB14-97FC4EA3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54FE-DA0F-5ABE-A9E5-DD29764E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D90BE-E153-16BF-6A27-A5B7B16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E5C5-03B2-0960-652A-28113528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4A75-2442-9C3E-ADA8-5920EB0A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30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DCB-C9DE-BCBA-863C-971B8276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DBFC-98A8-1A99-0364-342DC9282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B73C-FDD4-39E9-0211-A49FFB56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B4FA-7A38-64E9-BE54-2F371131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ED8A-36EA-C935-C644-E7BE7954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98F41-6505-6CCB-0F71-9DD2CBE1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4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BF2-7470-8E97-F17B-0727F0E1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2666-7D15-4CFA-06EA-E027052E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2478-2130-AA95-63A7-78387A7B5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B2EC-4147-5F42-35B1-B4CB1ADC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D158B-4725-EEDA-6397-BD9C6FFF1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E709-F5A6-9BBF-F4EA-AC990967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7DFC5-3AE9-8760-71E5-8E9AFF2B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4DC1-958D-3405-FA54-BD65B83F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7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D231-5C8E-EFDB-665D-56F5B633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9CD06-C2AE-911B-E37A-A8CE14F8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E6DE-7B06-4766-39B4-6C66749E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03F85-DD3F-BE00-E1EB-BE466894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1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9BD63-C2C4-B469-7B52-8AC96C5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86CB7-0E91-B438-A943-9D42BCD6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AA993-4758-F3CB-7DE4-0598938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8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B3F8-5A69-1FA5-5C18-6AB3DCF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CB32-C57D-CBEE-7EEC-241FD929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0B8B-514A-FE6F-C429-4FA919D4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5E6D-5562-386D-57DD-86A0D120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3EC4-CA44-E969-4D5C-36E34B0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8CC8C-2319-F91E-BB40-02C04242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4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764B-323A-57C5-C8A8-36631921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D3D08-75FF-0ED1-7B54-77978F22D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937A-59C0-2D04-19D2-6BC22706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2460-C4A4-BC09-256C-503AE72C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619E-C1CD-1224-75E9-6DCFBA76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66F6-116A-F5DF-7C1C-6FCE3FE5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76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47C13-417E-949F-C1E9-BABCD1C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7F9C-DB36-29DE-0969-4B47291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A28C-2295-0D7D-44F7-1FA58E7E4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B1076-0FE9-0E4F-8610-D12155283498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ED93-0302-0806-9433-7856A594D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989-C535-BF8B-5D73-45CF55670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825ECC-B2F8-6945-B227-35BE16FB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8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viewer.copc.io/?state=2b27a1f50b2ef005210857dd634c7625e538593f72aa3cc3a859d4b55c7fb31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tool-reference/data-management/create-cloud-storage-connection-file.htm#:~:text=Creates%20a%20connection%20file%20for%20ArcGIS-supported%20cloud%20storage.%20This%20tool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stac-utils.github.io/qgis-stac-plugin/" TargetMode="External"/><Relationship Id="rId4" Type="http://schemas.openxmlformats.org/officeDocument/2006/relationships/hyperlink" Target="https://pro.arcgis.com/en/pro-app/latest/help/data/imagery/create-a-stac-connection.htm#:~:text=Making%20a%20connection%20to%20the%20STAC%20allows%20you%20to%20searc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spec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stacspec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yfromabove.ky.go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yfromabove.ky.gov/#Specific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yfromabove.s3.us-west-2.amazonaws.com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validate.copc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B5F13-A1D3-ED02-884D-AE5529A25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Leveraging KyFromAbove with Cloud-Friendly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06DF0-12D3-2252-F298-D31658B4D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013698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342900" algn="l">
              <a:buSzPct val="50000"/>
              <a:buFont typeface="Wingdings" pitchFamily="2" charset="2"/>
              <a:buChar char="Ø"/>
            </a:pPr>
            <a:r>
              <a:rPr lang="en-US" sz="2000" dirty="0"/>
              <a:t>Ian Horn</a:t>
            </a:r>
          </a:p>
          <a:p>
            <a:pPr marL="114300" indent="-342900" algn="l">
              <a:buSzPct val="50000"/>
              <a:buFont typeface="Wingdings" pitchFamily="2" charset="2"/>
              <a:buChar char="Ø"/>
            </a:pPr>
            <a:r>
              <a:rPr lang="en-US" sz="2000" dirty="0"/>
              <a:t>Division of Geographic Information</a:t>
            </a:r>
          </a:p>
          <a:p>
            <a:pPr marL="114300" indent="-342900" algn="l">
              <a:buSzPct val="50000"/>
              <a:buFont typeface="Wingdings" pitchFamily="2" charset="2"/>
              <a:buChar char="Ø"/>
            </a:pPr>
            <a:r>
              <a:rPr lang="en-US" sz="2000" dirty="0"/>
              <a:t>2024 Kentucky GIS Conference</a:t>
            </a:r>
          </a:p>
          <a:p>
            <a:pPr marL="114300" indent="-342900" algn="l">
              <a:buSzPct val="50000"/>
              <a:buFont typeface="Wingdings" pitchFamily="2" charset="2"/>
              <a:buChar char="Ø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9F54F642-F9B5-6694-274A-744FDD72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265" y="3356322"/>
            <a:ext cx="2743200" cy="27432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5889-C41D-3B0A-876A-C67D3688E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49" y="365457"/>
            <a:ext cx="4708833" cy="234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8648B4-5C30-DC16-35C1-2FCE2F502A15}"/>
              </a:ext>
            </a:extLst>
          </p:cNvPr>
          <p:cNvSpPr txBox="1"/>
          <p:nvPr/>
        </p:nvSpPr>
        <p:spPr>
          <a:xfrm>
            <a:off x="6561449" y="616923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</a:t>
            </a:r>
            <a:r>
              <a:rPr lang="en-US" dirty="0" err="1"/>
              <a:t>ky.box.com</a:t>
            </a:r>
            <a:r>
              <a:rPr lang="en-US" dirty="0"/>
              <a:t>/v/kyfromabove-cloud-kamp2024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D49E8-B96A-34C2-72A2-4D386B05CF01}"/>
              </a:ext>
            </a:extLst>
          </p:cNvPr>
          <p:cNvSpPr txBox="1"/>
          <p:nvPr/>
        </p:nvSpPr>
        <p:spPr>
          <a:xfrm>
            <a:off x="509107" y="6293992"/>
            <a:ext cx="6367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-342900" algn="l">
              <a:buSzPct val="50000"/>
              <a:buFont typeface="Wingdings" pitchFamily="2" charset="2"/>
              <a:buChar char="Ø"/>
            </a:pPr>
            <a:r>
              <a:rPr lang="en-US" sz="2400" dirty="0"/>
              <a:t>Email: </a:t>
            </a:r>
            <a:r>
              <a:rPr lang="en-US" sz="2400" dirty="0" err="1"/>
              <a:t>ian.horn@ky.gov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338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hlinkClick r:id="rId4" tooltip="COPC Viewer"/>
            <a:extLst>
              <a:ext uri="{FF2B5EF4-FFF2-40B4-BE49-F238E27FC236}">
                <a16:creationId xmlns:a16="http://schemas.microsoft.com/office/drawing/2014/main" id="{9326CD10-0BB1-E62A-881C-0023E1366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78" y="643466"/>
            <a:ext cx="6417100" cy="55668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62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6CF8-BE37-9528-A289-92FBFE3E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041" y="184150"/>
            <a:ext cx="6937917" cy="906463"/>
          </a:xfrm>
        </p:spPr>
        <p:txBody>
          <a:bodyPr/>
          <a:lstStyle/>
          <a:p>
            <a:pPr algn="ctr"/>
            <a:r>
              <a:rPr lang="en-US" dirty="0">
                <a:latin typeface="Aptos"/>
                <a:cs typeface="Arial"/>
              </a:rPr>
              <a:t>For Desktop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BAA32-E831-DD68-E470-9D417F556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19" y="1184700"/>
            <a:ext cx="4813300" cy="3055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/>
              <a:t>ArcGIS Pro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400" dirty="0">
                <a:hlinkClick r:id="rId3"/>
              </a:rPr>
              <a:t>Cloud Storage Connection - </a:t>
            </a:r>
            <a:r>
              <a:rPr lang="en-US" sz="2400" i="1" dirty="0">
                <a:hlinkClick r:id="rId3"/>
              </a:rPr>
              <a:t>.acs</a:t>
            </a:r>
            <a:endParaRPr lang="en-US" sz="2400" i="1" dirty="0"/>
          </a:p>
          <a:p>
            <a:pPr marL="0" indent="0">
              <a:buSzPct val="50000"/>
              <a:buNone/>
            </a:pPr>
            <a:r>
              <a:rPr lang="en-US" sz="2400" dirty="0"/>
              <a:t>(Optional)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400" dirty="0">
                <a:hlinkClick r:id="rId4"/>
              </a:rPr>
              <a:t>STAC Connection - </a:t>
            </a:r>
            <a:r>
              <a:rPr lang="en-US" sz="2400" i="1" dirty="0">
                <a:hlinkClick r:id="rId4"/>
              </a:rPr>
              <a:t>.astac</a:t>
            </a:r>
            <a:endParaRPr lang="en-US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8FFDB-354B-6BDD-75E7-092B5000F345}"/>
              </a:ext>
            </a:extLst>
          </p:cNvPr>
          <p:cNvSpPr txBox="1"/>
          <p:nvPr/>
        </p:nvSpPr>
        <p:spPr>
          <a:xfrm>
            <a:off x="6473825" y="1340217"/>
            <a:ext cx="39751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SzPct val="50000"/>
            </a:pPr>
            <a:r>
              <a:rPr lang="en-US" sz="2800" u="sng" dirty="0">
                <a:latin typeface="Aptos"/>
                <a:cs typeface="Arial"/>
              </a:rPr>
              <a:t>QGIS</a:t>
            </a:r>
          </a:p>
          <a:p>
            <a:pPr marL="342900" indent="-342900">
              <a:buSzPct val="50000"/>
              <a:buFont typeface="Wingdings" pitchFamily="2" charset="2"/>
              <a:buChar char="Ø"/>
            </a:pPr>
            <a:r>
              <a:rPr lang="en-US" sz="2400" dirty="0">
                <a:latin typeface="Aptos"/>
                <a:cs typeface="Arial"/>
              </a:rPr>
              <a:t>AWS URL</a:t>
            </a:r>
          </a:p>
          <a:p>
            <a:pPr>
              <a:buSzPct val="50000"/>
            </a:pPr>
            <a:r>
              <a:rPr lang="en-US" sz="2400" dirty="0">
                <a:latin typeface="Aptos"/>
                <a:ea typeface="+mn-lt"/>
                <a:cs typeface="Arial"/>
              </a:rPr>
              <a:t>(Optional)</a:t>
            </a:r>
          </a:p>
          <a:p>
            <a:pPr marL="342900" indent="-342900">
              <a:buSzPct val="50000"/>
              <a:buFont typeface="Wingdings" pitchFamily="2" charset="2"/>
              <a:buChar char="Ø"/>
            </a:pPr>
            <a:r>
              <a:rPr lang="en-US" sz="2400" dirty="0">
                <a:latin typeface="Aptos"/>
                <a:ea typeface="+mn-lt"/>
                <a:cs typeface="Arial"/>
                <a:hlinkClick r:id="rId5"/>
              </a:rPr>
              <a:t>STAC API Browser Plugin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931E5-DA71-9747-C1A2-4CF0BF17C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825" y="3221037"/>
            <a:ext cx="550545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70FD7-0164-A296-E0A3-AE470A84A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222" y="3192888"/>
            <a:ext cx="48958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8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EF9F34-F8DE-435D-8393-55823E7FF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E750BC-D75E-438F-8DFB-BFC088BFB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8 Ways to Boost Your Visibility and Discoverability for Any Size Business - StellaPop">
            <a:extLst>
              <a:ext uri="{FF2B5EF4-FFF2-40B4-BE49-F238E27FC236}">
                <a16:creationId xmlns:a16="http://schemas.microsoft.com/office/drawing/2014/main" id="{898EF116-EBA0-BC5A-F601-D8C49FE2A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5227" b="503"/>
          <a:stretch/>
        </p:blipFill>
        <p:spPr>
          <a:xfrm>
            <a:off x="1" y="1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1999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lnTo>
                  <a:pt x="0" y="1584795"/>
                </a:lnTo>
                <a:lnTo>
                  <a:pt x="1570" y="1585093"/>
                </a:lnTo>
                <a:cubicBezTo>
                  <a:pt x="14765" y="1586876"/>
                  <a:pt x="27439" y="1587607"/>
                  <a:pt x="38276" y="1586343"/>
                </a:cubicBezTo>
                <a:lnTo>
                  <a:pt x="130212" y="1563032"/>
                </a:lnTo>
                <a:lnTo>
                  <a:pt x="259581" y="1562564"/>
                </a:lnTo>
                <a:lnTo>
                  <a:pt x="270512" y="1566480"/>
                </a:lnTo>
                <a:lnTo>
                  <a:pt x="323794" y="1559669"/>
                </a:lnTo>
                <a:cubicBezTo>
                  <a:pt x="341889" y="1556207"/>
                  <a:pt x="359289" y="1551209"/>
                  <a:pt x="374909" y="1543388"/>
                </a:cubicBezTo>
                <a:cubicBezTo>
                  <a:pt x="397763" y="1535743"/>
                  <a:pt x="464868" y="1566802"/>
                  <a:pt x="477628" y="1581176"/>
                </a:cubicBezTo>
                <a:cubicBezTo>
                  <a:pt x="485437" y="1585853"/>
                  <a:pt x="493528" y="1592118"/>
                  <a:pt x="501552" y="1599065"/>
                </a:cubicBezTo>
                <a:lnTo>
                  <a:pt x="503754" y="1601126"/>
                </a:lnTo>
                <a:lnTo>
                  <a:pt x="553101" y="1612745"/>
                </a:lnTo>
                <a:lnTo>
                  <a:pt x="727797" y="1654032"/>
                </a:lnTo>
                <a:cubicBezTo>
                  <a:pt x="763812" y="1681212"/>
                  <a:pt x="831310" y="1672768"/>
                  <a:pt x="875933" y="1690196"/>
                </a:cubicBezTo>
                <a:cubicBezTo>
                  <a:pt x="912416" y="1699333"/>
                  <a:pt x="932272" y="1706294"/>
                  <a:pt x="946695" y="1708854"/>
                </a:cubicBezTo>
                <a:lnTo>
                  <a:pt x="965258" y="1704792"/>
                </a:lnTo>
                <a:lnTo>
                  <a:pt x="975218" y="1705677"/>
                </a:lnTo>
                <a:lnTo>
                  <a:pt x="979459" y="1701073"/>
                </a:lnTo>
                <a:lnTo>
                  <a:pt x="995474" y="1698926"/>
                </a:lnTo>
                <a:cubicBezTo>
                  <a:pt x="1001253" y="1698871"/>
                  <a:pt x="1007209" y="1699691"/>
                  <a:pt x="1013406" y="1701907"/>
                </a:cubicBezTo>
                <a:cubicBezTo>
                  <a:pt x="1031244" y="1717605"/>
                  <a:pt x="1075323" y="1700961"/>
                  <a:pt x="1096918" y="1721484"/>
                </a:cubicBezTo>
                <a:cubicBezTo>
                  <a:pt x="1122804" y="1725925"/>
                  <a:pt x="1152073" y="1727192"/>
                  <a:pt x="1168728" y="1728549"/>
                </a:cubicBezTo>
                <a:cubicBezTo>
                  <a:pt x="1178147" y="1721560"/>
                  <a:pt x="1195195" y="1740223"/>
                  <a:pt x="1196850" y="1729621"/>
                </a:cubicBezTo>
                <a:cubicBezTo>
                  <a:pt x="1209120" y="1742555"/>
                  <a:pt x="1231363" y="1728537"/>
                  <a:pt x="1247665" y="1727764"/>
                </a:cubicBezTo>
                <a:cubicBezTo>
                  <a:pt x="1256405" y="1739743"/>
                  <a:pt x="1281989" y="1726304"/>
                  <a:pt x="1313885" y="1731784"/>
                </a:cubicBezTo>
                <a:cubicBezTo>
                  <a:pt x="1332751" y="1735897"/>
                  <a:pt x="1347711" y="1747962"/>
                  <a:pt x="1360872" y="1752440"/>
                </a:cubicBezTo>
                <a:cubicBezTo>
                  <a:pt x="1374031" y="1756917"/>
                  <a:pt x="1386461" y="1750572"/>
                  <a:pt x="1392839" y="1758648"/>
                </a:cubicBezTo>
                <a:cubicBezTo>
                  <a:pt x="1426345" y="1786891"/>
                  <a:pt x="1463551" y="1793912"/>
                  <a:pt x="1496789" y="1805296"/>
                </a:cubicBezTo>
                <a:lnTo>
                  <a:pt x="1688093" y="1817390"/>
                </a:lnTo>
                <a:cubicBezTo>
                  <a:pt x="1685181" y="1820225"/>
                  <a:pt x="1682338" y="1823444"/>
                  <a:pt x="1689907" y="1825424"/>
                </a:cubicBezTo>
                <a:cubicBezTo>
                  <a:pt x="1706547" y="1827934"/>
                  <a:pt x="1703445" y="1843276"/>
                  <a:pt x="1717786" y="1832223"/>
                </a:cubicBezTo>
                <a:lnTo>
                  <a:pt x="1721485" y="1828959"/>
                </a:lnTo>
                <a:lnTo>
                  <a:pt x="1725216" y="1829446"/>
                </a:lnTo>
                <a:cubicBezTo>
                  <a:pt x="1726953" y="1830156"/>
                  <a:pt x="1727428" y="1831404"/>
                  <a:pt x="1725669" y="1833743"/>
                </a:cubicBezTo>
                <a:cubicBezTo>
                  <a:pt x="1745932" y="1828315"/>
                  <a:pt x="1753024" y="1849106"/>
                  <a:pt x="1765736" y="1856577"/>
                </a:cubicBezTo>
                <a:cubicBezTo>
                  <a:pt x="1782358" y="1850449"/>
                  <a:pt x="1792640" y="1872163"/>
                  <a:pt x="1823048" y="1881063"/>
                </a:cubicBezTo>
                <a:cubicBezTo>
                  <a:pt x="1841511" y="1873817"/>
                  <a:pt x="1843474" y="1887198"/>
                  <a:pt x="1875824" y="1879264"/>
                </a:cubicBezTo>
                <a:cubicBezTo>
                  <a:pt x="1876177" y="1880862"/>
                  <a:pt x="1876842" y="1882418"/>
                  <a:pt x="1877796" y="1883886"/>
                </a:cubicBezTo>
                <a:cubicBezTo>
                  <a:pt x="1883338" y="1892414"/>
                  <a:pt x="1897236" y="1896146"/>
                  <a:pt x="1908838" y="1892221"/>
                </a:cubicBezTo>
                <a:cubicBezTo>
                  <a:pt x="1958569" y="1883187"/>
                  <a:pt x="1994539" y="1893054"/>
                  <a:pt x="2030712" y="1897689"/>
                </a:cubicBezTo>
                <a:cubicBezTo>
                  <a:pt x="2070513" y="1905064"/>
                  <a:pt x="2033357" y="1920613"/>
                  <a:pt x="2091013" y="1914630"/>
                </a:cubicBezTo>
                <a:lnTo>
                  <a:pt x="2155266" y="1920266"/>
                </a:lnTo>
                <a:lnTo>
                  <a:pt x="2173350" y="1929201"/>
                </a:lnTo>
                <a:lnTo>
                  <a:pt x="2252523" y="1943003"/>
                </a:lnTo>
                <a:lnTo>
                  <a:pt x="2254684" y="1943523"/>
                </a:lnTo>
                <a:lnTo>
                  <a:pt x="2264080" y="1941231"/>
                </a:lnTo>
                <a:lnTo>
                  <a:pt x="2268709" y="1940520"/>
                </a:lnTo>
                <a:cubicBezTo>
                  <a:pt x="2282069" y="1938433"/>
                  <a:pt x="2296029" y="1936525"/>
                  <a:pt x="2318712" y="1934473"/>
                </a:cubicBezTo>
                <a:cubicBezTo>
                  <a:pt x="2366376" y="1931292"/>
                  <a:pt x="2417552" y="1934638"/>
                  <a:pt x="2458978" y="1938094"/>
                </a:cubicBezTo>
                <a:cubicBezTo>
                  <a:pt x="2467418" y="1949410"/>
                  <a:pt x="2478524" y="1943154"/>
                  <a:pt x="2489784" y="1943719"/>
                </a:cubicBezTo>
                <a:cubicBezTo>
                  <a:pt x="2502682" y="1953377"/>
                  <a:pt x="2552625" y="1932000"/>
                  <a:pt x="2568063" y="1936282"/>
                </a:cubicBezTo>
                <a:cubicBezTo>
                  <a:pt x="2622149" y="1926210"/>
                  <a:pt x="2667185" y="1939013"/>
                  <a:pt x="2697754" y="1914862"/>
                </a:cubicBezTo>
                <a:cubicBezTo>
                  <a:pt x="2707572" y="1911971"/>
                  <a:pt x="2716680" y="1911426"/>
                  <a:pt x="2725298" y="1912339"/>
                </a:cubicBezTo>
                <a:cubicBezTo>
                  <a:pt x="2741628" y="1915885"/>
                  <a:pt x="2766803" y="1917397"/>
                  <a:pt x="2786878" y="1917161"/>
                </a:cubicBezTo>
                <a:cubicBezTo>
                  <a:pt x="2813389" y="1905357"/>
                  <a:pt x="2860822" y="1944375"/>
                  <a:pt x="2845754" y="1910931"/>
                </a:cubicBezTo>
                <a:cubicBezTo>
                  <a:pt x="2902557" y="1900579"/>
                  <a:pt x="3081163" y="1880167"/>
                  <a:pt x="3136549" y="1874036"/>
                </a:cubicBezTo>
                <a:cubicBezTo>
                  <a:pt x="3297285" y="1853346"/>
                  <a:pt x="3296338" y="1810157"/>
                  <a:pt x="3392027" y="1819571"/>
                </a:cubicBezTo>
                <a:cubicBezTo>
                  <a:pt x="3454269" y="1817950"/>
                  <a:pt x="3460744" y="1815175"/>
                  <a:pt x="3519533" y="1818248"/>
                </a:cubicBezTo>
                <a:cubicBezTo>
                  <a:pt x="3522799" y="1812490"/>
                  <a:pt x="3588494" y="1807331"/>
                  <a:pt x="3593511" y="1803519"/>
                </a:cubicBezTo>
                <a:lnTo>
                  <a:pt x="3611908" y="1795811"/>
                </a:lnTo>
                <a:lnTo>
                  <a:pt x="3635324" y="1786860"/>
                </a:lnTo>
                <a:lnTo>
                  <a:pt x="3648763" y="1782898"/>
                </a:lnTo>
                <a:cubicBezTo>
                  <a:pt x="3678925" y="1781398"/>
                  <a:pt x="3715436" y="1790973"/>
                  <a:pt x="3750497" y="1791329"/>
                </a:cubicBezTo>
                <a:cubicBezTo>
                  <a:pt x="3788584" y="1791316"/>
                  <a:pt x="3852441" y="1816165"/>
                  <a:pt x="3873772" y="1815988"/>
                </a:cubicBezTo>
                <a:lnTo>
                  <a:pt x="3930683" y="1810273"/>
                </a:lnTo>
                <a:cubicBezTo>
                  <a:pt x="3953278" y="1822406"/>
                  <a:pt x="3946178" y="1795031"/>
                  <a:pt x="3983344" y="1812079"/>
                </a:cubicBezTo>
                <a:cubicBezTo>
                  <a:pt x="4027512" y="1818061"/>
                  <a:pt x="4037421" y="1825967"/>
                  <a:pt x="4079776" y="1835511"/>
                </a:cubicBezTo>
                <a:cubicBezTo>
                  <a:pt x="4120028" y="1843675"/>
                  <a:pt x="4106388" y="1843904"/>
                  <a:pt x="4142362" y="1851040"/>
                </a:cubicBezTo>
                <a:cubicBezTo>
                  <a:pt x="4180123" y="1860091"/>
                  <a:pt x="4193731" y="1879182"/>
                  <a:pt x="4219151" y="1883036"/>
                </a:cubicBezTo>
                <a:cubicBezTo>
                  <a:pt x="4244571" y="1886890"/>
                  <a:pt x="4282795" y="1881501"/>
                  <a:pt x="4294882" y="1874160"/>
                </a:cubicBezTo>
                <a:lnTo>
                  <a:pt x="4330333" y="1896548"/>
                </a:lnTo>
                <a:lnTo>
                  <a:pt x="4336051" y="1899282"/>
                </a:lnTo>
                <a:cubicBezTo>
                  <a:pt x="4342496" y="1899923"/>
                  <a:pt x="4363494" y="1900145"/>
                  <a:pt x="4369013" y="1900394"/>
                </a:cubicBezTo>
                <a:cubicBezTo>
                  <a:pt x="4369063" y="1900523"/>
                  <a:pt x="4369114" y="1900649"/>
                  <a:pt x="4369164" y="1900776"/>
                </a:cubicBezTo>
                <a:lnTo>
                  <a:pt x="4377963" y="1901171"/>
                </a:lnTo>
                <a:cubicBezTo>
                  <a:pt x="4392986" y="1901037"/>
                  <a:pt x="4407767" y="1900142"/>
                  <a:pt x="4421978" y="1898669"/>
                </a:cubicBezTo>
                <a:lnTo>
                  <a:pt x="4522427" y="1920971"/>
                </a:lnTo>
                <a:lnTo>
                  <a:pt x="4598138" y="1930402"/>
                </a:lnTo>
                <a:lnTo>
                  <a:pt x="4639570" y="1942891"/>
                </a:lnTo>
                <a:cubicBezTo>
                  <a:pt x="4645624" y="1940340"/>
                  <a:pt x="4706570" y="1933432"/>
                  <a:pt x="4711561" y="1928614"/>
                </a:cubicBezTo>
                <a:cubicBezTo>
                  <a:pt x="4860943" y="1915894"/>
                  <a:pt x="4793483" y="1929045"/>
                  <a:pt x="4931068" y="1938636"/>
                </a:cubicBezTo>
                <a:cubicBezTo>
                  <a:pt x="4977035" y="1941483"/>
                  <a:pt x="5053334" y="1967124"/>
                  <a:pt x="5102071" y="1977335"/>
                </a:cubicBezTo>
                <a:lnTo>
                  <a:pt x="5262849" y="1998068"/>
                </a:lnTo>
                <a:lnTo>
                  <a:pt x="5315922" y="1980802"/>
                </a:lnTo>
                <a:cubicBezTo>
                  <a:pt x="5327115" y="1988677"/>
                  <a:pt x="5333012" y="1989830"/>
                  <a:pt x="5362628" y="1998802"/>
                </a:cubicBezTo>
                <a:lnTo>
                  <a:pt x="5403513" y="1996712"/>
                </a:lnTo>
                <a:lnTo>
                  <a:pt x="5416551" y="2001434"/>
                </a:lnTo>
                <a:cubicBezTo>
                  <a:pt x="5429753" y="2007413"/>
                  <a:pt x="5444755" y="2013044"/>
                  <a:pt x="5450081" y="1993852"/>
                </a:cubicBezTo>
                <a:cubicBezTo>
                  <a:pt x="5456930" y="1997246"/>
                  <a:pt x="5463229" y="2001743"/>
                  <a:pt x="5469471" y="2006546"/>
                </a:cubicBezTo>
                <a:lnTo>
                  <a:pt x="5472747" y="2009041"/>
                </a:lnTo>
                <a:lnTo>
                  <a:pt x="5537674" y="1999169"/>
                </a:lnTo>
                <a:lnTo>
                  <a:pt x="5581284" y="2023174"/>
                </a:lnTo>
                <a:cubicBezTo>
                  <a:pt x="5608108" y="2028305"/>
                  <a:pt x="5614627" y="2046083"/>
                  <a:pt x="5650546" y="2052411"/>
                </a:cubicBezTo>
                <a:cubicBezTo>
                  <a:pt x="5667424" y="2047321"/>
                  <a:pt x="5716432" y="2058354"/>
                  <a:pt x="5725743" y="2070557"/>
                </a:cubicBezTo>
                <a:cubicBezTo>
                  <a:pt x="5750009" y="2076272"/>
                  <a:pt x="5792003" y="2070558"/>
                  <a:pt x="5814867" y="2079031"/>
                </a:cubicBezTo>
                <a:cubicBezTo>
                  <a:pt x="5843986" y="2088248"/>
                  <a:pt x="5871515" y="2066243"/>
                  <a:pt x="5904291" y="2070254"/>
                </a:cubicBezTo>
                <a:cubicBezTo>
                  <a:pt x="5925515" y="2069779"/>
                  <a:pt x="5976443" y="2071758"/>
                  <a:pt x="5998439" y="2070957"/>
                </a:cubicBezTo>
                <a:cubicBezTo>
                  <a:pt x="6011621" y="2084536"/>
                  <a:pt x="6063901" y="2082333"/>
                  <a:pt x="6079059" y="2081298"/>
                </a:cubicBezTo>
                <a:cubicBezTo>
                  <a:pt x="6083776" y="2083971"/>
                  <a:pt x="6090149" y="2084045"/>
                  <a:pt x="6097339" y="2082437"/>
                </a:cubicBezTo>
                <a:cubicBezTo>
                  <a:pt x="6118908" y="2077614"/>
                  <a:pt x="6147824" y="2057657"/>
                  <a:pt x="6161427" y="2047337"/>
                </a:cubicBezTo>
                <a:lnTo>
                  <a:pt x="6357846" y="2036781"/>
                </a:lnTo>
                <a:lnTo>
                  <a:pt x="6440732" y="2026537"/>
                </a:lnTo>
                <a:cubicBezTo>
                  <a:pt x="6462171" y="2022370"/>
                  <a:pt x="6497030" y="2015249"/>
                  <a:pt x="6524529" y="2006186"/>
                </a:cubicBezTo>
                <a:cubicBezTo>
                  <a:pt x="6552061" y="2001982"/>
                  <a:pt x="6566167" y="2008238"/>
                  <a:pt x="6605919" y="2001315"/>
                </a:cubicBezTo>
                <a:cubicBezTo>
                  <a:pt x="6651499" y="1980355"/>
                  <a:pt x="6708331" y="1973861"/>
                  <a:pt x="6763046" y="1964642"/>
                </a:cubicBezTo>
                <a:lnTo>
                  <a:pt x="6797652" y="1963791"/>
                </a:lnTo>
                <a:cubicBezTo>
                  <a:pt x="6830055" y="1952952"/>
                  <a:pt x="6866732" y="1952254"/>
                  <a:pt x="6903993" y="1952943"/>
                </a:cubicBezTo>
                <a:cubicBezTo>
                  <a:pt x="6948851" y="1951538"/>
                  <a:pt x="7032117" y="1955385"/>
                  <a:pt x="7066802" y="1955354"/>
                </a:cubicBezTo>
                <a:cubicBezTo>
                  <a:pt x="7101489" y="1955322"/>
                  <a:pt x="7089928" y="1951994"/>
                  <a:pt x="7112112" y="1952754"/>
                </a:cubicBezTo>
                <a:cubicBezTo>
                  <a:pt x="7134299" y="1953514"/>
                  <a:pt x="7153090" y="1959970"/>
                  <a:pt x="7199912" y="1959912"/>
                </a:cubicBezTo>
                <a:cubicBezTo>
                  <a:pt x="7236307" y="1958625"/>
                  <a:pt x="7356520" y="1952859"/>
                  <a:pt x="7393047" y="1952407"/>
                </a:cubicBezTo>
                <a:cubicBezTo>
                  <a:pt x="7435772" y="1952499"/>
                  <a:pt x="7434946" y="1957505"/>
                  <a:pt x="7456258" y="1960467"/>
                </a:cubicBezTo>
                <a:cubicBezTo>
                  <a:pt x="7480780" y="1949400"/>
                  <a:pt x="7500295" y="1966883"/>
                  <a:pt x="7520919" y="1970176"/>
                </a:cubicBezTo>
                <a:cubicBezTo>
                  <a:pt x="7530571" y="1964847"/>
                  <a:pt x="7541460" y="1966539"/>
                  <a:pt x="7555555" y="1969490"/>
                </a:cubicBezTo>
                <a:cubicBezTo>
                  <a:pt x="7570258" y="1969756"/>
                  <a:pt x="7596694" y="1971643"/>
                  <a:pt x="7609131" y="1971773"/>
                </a:cubicBezTo>
                <a:lnTo>
                  <a:pt x="7630180" y="1970265"/>
                </a:lnTo>
                <a:lnTo>
                  <a:pt x="7643109" y="1964399"/>
                </a:lnTo>
                <a:cubicBezTo>
                  <a:pt x="7652105" y="1963176"/>
                  <a:pt x="7674684" y="1962642"/>
                  <a:pt x="7684158" y="1962926"/>
                </a:cubicBezTo>
                <a:lnTo>
                  <a:pt x="7699956" y="1966103"/>
                </a:lnTo>
                <a:lnTo>
                  <a:pt x="7712976" y="1960441"/>
                </a:lnTo>
                <a:cubicBezTo>
                  <a:pt x="7714099" y="1968441"/>
                  <a:pt x="7728362" y="1958583"/>
                  <a:pt x="7740684" y="1955716"/>
                </a:cubicBezTo>
                <a:lnTo>
                  <a:pt x="7748398" y="1955981"/>
                </a:lnTo>
                <a:lnTo>
                  <a:pt x="7774801" y="1947968"/>
                </a:lnTo>
                <a:lnTo>
                  <a:pt x="7865529" y="1934398"/>
                </a:lnTo>
                <a:lnTo>
                  <a:pt x="7879011" y="1928569"/>
                </a:lnTo>
                <a:lnTo>
                  <a:pt x="7944932" y="1917264"/>
                </a:lnTo>
                <a:lnTo>
                  <a:pt x="8022159" y="1911520"/>
                </a:lnTo>
                <a:lnTo>
                  <a:pt x="8041142" y="1915505"/>
                </a:lnTo>
                <a:lnTo>
                  <a:pt x="8044849" y="1916307"/>
                </a:lnTo>
                <a:cubicBezTo>
                  <a:pt x="8051921" y="1917861"/>
                  <a:pt x="8058949" y="1919233"/>
                  <a:pt x="8066095" y="1919901"/>
                </a:cubicBezTo>
                <a:cubicBezTo>
                  <a:pt x="8095547" y="1914041"/>
                  <a:pt x="8158043" y="1892959"/>
                  <a:pt x="8221566" y="1881147"/>
                </a:cubicBezTo>
                <a:cubicBezTo>
                  <a:pt x="8323607" y="1870468"/>
                  <a:pt x="8370628" y="1861275"/>
                  <a:pt x="8447236" y="1849031"/>
                </a:cubicBezTo>
                <a:cubicBezTo>
                  <a:pt x="8488674" y="1842512"/>
                  <a:pt x="8532648" y="1819960"/>
                  <a:pt x="8626784" y="1828631"/>
                </a:cubicBezTo>
                <a:cubicBezTo>
                  <a:pt x="8684099" y="1824833"/>
                  <a:pt x="8679340" y="1821587"/>
                  <a:pt x="8732490" y="1806015"/>
                </a:cubicBezTo>
                <a:cubicBezTo>
                  <a:pt x="8735308" y="1802474"/>
                  <a:pt x="8792490" y="1807821"/>
                  <a:pt x="8796990" y="1805345"/>
                </a:cubicBezTo>
                <a:lnTo>
                  <a:pt x="8813687" y="1799967"/>
                </a:lnTo>
                <a:lnTo>
                  <a:pt x="8871174" y="1793601"/>
                </a:lnTo>
                <a:cubicBezTo>
                  <a:pt x="8889725" y="1789744"/>
                  <a:pt x="8913091" y="1777736"/>
                  <a:pt x="8925001" y="1776816"/>
                </a:cubicBezTo>
                <a:cubicBezTo>
                  <a:pt x="8922658" y="1791856"/>
                  <a:pt x="8930724" y="1781558"/>
                  <a:pt x="8947111" y="1777734"/>
                </a:cubicBezTo>
                <a:lnTo>
                  <a:pt x="9089254" y="1778185"/>
                </a:lnTo>
                <a:cubicBezTo>
                  <a:pt x="9097497" y="1772002"/>
                  <a:pt x="9154122" y="1776692"/>
                  <a:pt x="9178240" y="1792038"/>
                </a:cubicBezTo>
                <a:cubicBezTo>
                  <a:pt x="9201140" y="1791112"/>
                  <a:pt x="9248117" y="1777135"/>
                  <a:pt x="9283045" y="1774182"/>
                </a:cubicBezTo>
                <a:cubicBezTo>
                  <a:pt x="9335613" y="1770020"/>
                  <a:pt x="9391331" y="1758729"/>
                  <a:pt x="9436642" y="1755477"/>
                </a:cubicBezTo>
                <a:lnTo>
                  <a:pt x="9498527" y="1753116"/>
                </a:lnTo>
                <a:lnTo>
                  <a:pt x="9529385" y="1757514"/>
                </a:lnTo>
                <a:lnTo>
                  <a:pt x="9536451" y="1755119"/>
                </a:lnTo>
                <a:cubicBezTo>
                  <a:pt x="9548028" y="1750645"/>
                  <a:pt x="9558961" y="1745881"/>
                  <a:pt x="9569107" y="1741009"/>
                </a:cubicBezTo>
                <a:lnTo>
                  <a:pt x="9632895" y="1736362"/>
                </a:lnTo>
                <a:lnTo>
                  <a:pt x="9698351" y="1730376"/>
                </a:lnTo>
                <a:lnTo>
                  <a:pt x="9703714" y="1730092"/>
                </a:lnTo>
                <a:lnTo>
                  <a:pt x="9733849" y="1700033"/>
                </a:lnTo>
                <a:cubicBezTo>
                  <a:pt x="9737016" y="1697043"/>
                  <a:pt x="9769882" y="1691842"/>
                  <a:pt x="9770872" y="1688087"/>
                </a:cubicBezTo>
                <a:cubicBezTo>
                  <a:pt x="9831118" y="1689966"/>
                  <a:pt x="9856131" y="1644129"/>
                  <a:pt x="9910445" y="1632274"/>
                </a:cubicBezTo>
                <a:cubicBezTo>
                  <a:pt x="9967395" y="1605711"/>
                  <a:pt x="10066963" y="1581563"/>
                  <a:pt x="10104338" y="1569423"/>
                </a:cubicBezTo>
                <a:cubicBezTo>
                  <a:pt x="10174884" y="1550018"/>
                  <a:pt x="10286428" y="1526222"/>
                  <a:pt x="10333720" y="1515847"/>
                </a:cubicBezTo>
                <a:cubicBezTo>
                  <a:pt x="10383281" y="1526585"/>
                  <a:pt x="10350285" y="1513080"/>
                  <a:pt x="10388089" y="1507174"/>
                </a:cubicBezTo>
                <a:lnTo>
                  <a:pt x="10448263" y="1478222"/>
                </a:lnTo>
                <a:lnTo>
                  <a:pt x="10471201" y="1486036"/>
                </a:lnTo>
                <a:lnTo>
                  <a:pt x="10497937" y="1469830"/>
                </a:lnTo>
                <a:cubicBezTo>
                  <a:pt x="10505833" y="1468817"/>
                  <a:pt x="10509508" y="1482270"/>
                  <a:pt x="10517208" y="1478946"/>
                </a:cubicBezTo>
                <a:cubicBezTo>
                  <a:pt x="10536224" y="1460227"/>
                  <a:pt x="10601952" y="1468441"/>
                  <a:pt x="10624461" y="1444282"/>
                </a:cubicBezTo>
                <a:cubicBezTo>
                  <a:pt x="10634514" y="1436907"/>
                  <a:pt x="10676463" y="1423330"/>
                  <a:pt x="10690996" y="1426393"/>
                </a:cubicBezTo>
                <a:cubicBezTo>
                  <a:pt x="10724899" y="1420725"/>
                  <a:pt x="10790248" y="1415654"/>
                  <a:pt x="10827883" y="1410269"/>
                </a:cubicBezTo>
                <a:cubicBezTo>
                  <a:pt x="10873670" y="1399733"/>
                  <a:pt x="10880521" y="1379493"/>
                  <a:pt x="10904858" y="1371965"/>
                </a:cubicBezTo>
                <a:cubicBezTo>
                  <a:pt x="10907369" y="1372816"/>
                  <a:pt x="10955482" y="1368253"/>
                  <a:pt x="10973905" y="1365108"/>
                </a:cubicBezTo>
                <a:cubicBezTo>
                  <a:pt x="10992328" y="1361965"/>
                  <a:pt x="11009424" y="1362216"/>
                  <a:pt x="11015396" y="1353103"/>
                </a:cubicBezTo>
                <a:cubicBezTo>
                  <a:pt x="11051533" y="1319156"/>
                  <a:pt x="11099891" y="1305385"/>
                  <a:pt x="11141364" y="1288058"/>
                </a:cubicBezTo>
                <a:cubicBezTo>
                  <a:pt x="11181311" y="1272681"/>
                  <a:pt x="11197297" y="1273684"/>
                  <a:pt x="11240093" y="1266796"/>
                </a:cubicBezTo>
                <a:cubicBezTo>
                  <a:pt x="11269285" y="1263711"/>
                  <a:pt x="11367060" y="1233092"/>
                  <a:pt x="11398842" y="1227249"/>
                </a:cubicBezTo>
                <a:cubicBezTo>
                  <a:pt x="11413740" y="1222095"/>
                  <a:pt x="11425543" y="1230781"/>
                  <a:pt x="11445770" y="1225779"/>
                </a:cubicBezTo>
                <a:lnTo>
                  <a:pt x="11545958" y="1240429"/>
                </a:lnTo>
                <a:cubicBezTo>
                  <a:pt x="11554280" y="1243576"/>
                  <a:pt x="11597582" y="1221321"/>
                  <a:pt x="11609067" y="1218511"/>
                </a:cubicBezTo>
                <a:cubicBezTo>
                  <a:pt x="11638007" y="1216638"/>
                  <a:pt x="11675379" y="1217462"/>
                  <a:pt x="11718353" y="1209135"/>
                </a:cubicBezTo>
                <a:cubicBezTo>
                  <a:pt x="11766915" y="1201557"/>
                  <a:pt x="11822513" y="1184681"/>
                  <a:pt x="11865319" y="1176623"/>
                </a:cubicBezTo>
                <a:cubicBezTo>
                  <a:pt x="11911195" y="1167349"/>
                  <a:pt x="11954216" y="1165240"/>
                  <a:pt x="11993604" y="1153495"/>
                </a:cubicBezTo>
                <a:cubicBezTo>
                  <a:pt x="12045020" y="1156924"/>
                  <a:pt x="12063101" y="1189106"/>
                  <a:pt x="12147852" y="1163782"/>
                </a:cubicBezTo>
                <a:lnTo>
                  <a:pt x="12191999" y="11643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9C209-250B-B9C9-4A22-3C6BBFF2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548569"/>
            <a:ext cx="10533888" cy="6954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Discoverability?</a:t>
            </a:r>
          </a:p>
        </p:txBody>
      </p:sp>
    </p:spTree>
    <p:extLst>
      <p:ext uri="{BB962C8B-B14F-4D97-AF65-F5344CB8AC3E}">
        <p14:creationId xmlns:p14="http://schemas.microsoft.com/office/powerpoint/2010/main" val="420983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globe in the middle&#10;&#10;Description automatically generated">
            <a:hlinkClick r:id="rId3" tooltip="STAC Spec Page"/>
            <a:extLst>
              <a:ext uri="{FF2B5EF4-FFF2-40B4-BE49-F238E27FC236}">
                <a16:creationId xmlns:a16="http://schemas.microsoft.com/office/drawing/2014/main" id="{50474917-0B83-3CAA-CF87-865B856609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6" r="48429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13CC9D-718A-92FD-CB57-CF591995FC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92" r="15692"/>
          <a:stretch/>
        </p:blipFill>
        <p:spPr>
          <a:xfrm>
            <a:off x="3195057" y="-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1EBDD-84B1-0F38-B467-53E9E6A1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36" y="857636"/>
            <a:ext cx="333342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SpatioTemporal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Asset Catalog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5857C-A387-F963-1AB4-AB94BF99FB58}"/>
              </a:ext>
            </a:extLst>
          </p:cNvPr>
          <p:cNvSpPr txBox="1"/>
          <p:nvPr/>
        </p:nvSpPr>
        <p:spPr>
          <a:xfrm>
            <a:off x="93985" y="2258170"/>
            <a:ext cx="3936670" cy="3918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u="sng" dirty="0"/>
              <a:t>Data that has a SPACE and TIME component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en-US" sz="2400" dirty="0"/>
              <a:t>where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SzPct val="50000"/>
              <a:buFont typeface="Arial" panose="020B0604020202020204" pitchFamily="34" charset="0"/>
              <a:buChar char="•"/>
            </a:pPr>
            <a:r>
              <a:rPr lang="en-US" sz="2400" dirty="0"/>
              <a:t>when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46415-5C00-BE30-64DC-019281746065}"/>
              </a:ext>
            </a:extLst>
          </p:cNvPr>
          <p:cNvSpPr txBox="1"/>
          <p:nvPr/>
        </p:nvSpPr>
        <p:spPr>
          <a:xfrm>
            <a:off x="8843933" y="655107"/>
            <a:ext cx="3600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STAC</a:t>
            </a:r>
          </a:p>
        </p:txBody>
      </p:sp>
    </p:spTree>
    <p:extLst>
      <p:ext uri="{BB962C8B-B14F-4D97-AF65-F5344CB8AC3E}">
        <p14:creationId xmlns:p14="http://schemas.microsoft.com/office/powerpoint/2010/main" val="198853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F7822-638F-5D11-07F9-63D4D872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400" u="sng" dirty="0"/>
              <a:t>STAC Fundamentals</a:t>
            </a:r>
            <a:endParaRPr lang="en-US" sz="2800" dirty="0"/>
          </a:p>
        </p:txBody>
      </p:sp>
      <p:pic>
        <p:nvPicPr>
          <p:cNvPr id="7" name="Picture 6" descr=" A logo with a globe in the middle">
            <a:hlinkClick r:id="rId4" tooltip="STAC Spec Page"/>
            <a:extLst>
              <a:ext uri="{FF2B5EF4-FFF2-40B4-BE49-F238E27FC236}">
                <a16:creationId xmlns:a16="http://schemas.microsoft.com/office/drawing/2014/main" id="{D70F8D50-E6CB-6CEF-29E8-F22E717C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6" y="1477420"/>
            <a:ext cx="5458968" cy="3903160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C76D2CA-3E7F-6FEE-9195-6CB1886F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/>
              <a:t>STAC Item</a:t>
            </a:r>
            <a:r>
              <a:rPr lang="en-US" sz="2000" dirty="0"/>
              <a:t> – core atomic unit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/>
              <a:t>STAC Catalog</a:t>
            </a:r>
            <a:r>
              <a:rPr lang="en-US" sz="2000" dirty="0"/>
              <a:t> – parent, simple and flexible, structure to organize and browse STAC Items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/>
              <a:t>STAC Collection</a:t>
            </a:r>
            <a:r>
              <a:rPr lang="en-US" sz="2000" dirty="0"/>
              <a:t> – extension of the Catalog, provides additional information (extents, license, keywords, etc.)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b="1" dirty="0"/>
              <a:t>STAC API - </a:t>
            </a:r>
            <a:r>
              <a:rPr lang="en-US" sz="2000" dirty="0">
                <a:ea typeface="+mn-lt"/>
                <a:cs typeface="+mn-lt"/>
              </a:rPr>
              <a:t>provides a RESTful endpoint that enables search of STAC Items, specified in </a:t>
            </a:r>
            <a:r>
              <a:rPr lang="en-US" sz="2000" dirty="0" err="1">
                <a:ea typeface="+mn-lt"/>
                <a:cs typeface="+mn-lt"/>
              </a:rPr>
              <a:t>OpenAPI</a:t>
            </a:r>
            <a:r>
              <a:rPr lang="en-US" sz="2000" dirty="0">
                <a:ea typeface="+mn-lt"/>
                <a:cs typeface="+mn-lt"/>
              </a:rPr>
              <a:t>, following OGC's WFS 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AB3F0-3E65-8B5F-BCE4-ED835E805532}"/>
              </a:ext>
            </a:extLst>
          </p:cNvPr>
          <p:cNvSpPr txBox="1"/>
          <p:nvPr/>
        </p:nvSpPr>
        <p:spPr>
          <a:xfrm>
            <a:off x="7649737" y="2341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D9E63-476B-28D0-5CA9-458DD819FF2D}"/>
              </a:ext>
            </a:extLst>
          </p:cNvPr>
          <p:cNvSpPr txBox="1"/>
          <p:nvPr/>
        </p:nvSpPr>
        <p:spPr>
          <a:xfrm>
            <a:off x="630936" y="611595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+mj-lt"/>
                <a:cs typeface="+mj-lt"/>
              </a:rPr>
              <a:t>https://</a:t>
            </a:r>
            <a:r>
              <a:rPr lang="en-US" sz="1800" dirty="0" err="1">
                <a:ea typeface="+mj-lt"/>
                <a:cs typeface="+mj-lt"/>
              </a:rPr>
              <a:t>stacspec.org</a:t>
            </a:r>
            <a:r>
              <a:rPr lang="en-US" sz="1800" dirty="0">
                <a:ea typeface="+mj-lt"/>
                <a:cs typeface="+mj-lt"/>
              </a:rPr>
              <a:t>/</a:t>
            </a:r>
            <a:r>
              <a:rPr lang="en-US" sz="1800" dirty="0" err="1">
                <a:ea typeface="+mj-lt"/>
                <a:cs typeface="+mj-lt"/>
              </a:rPr>
              <a:t>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2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74C4E9"/>
            </a:gs>
            <a:gs pos="94000">
              <a:srgbClr val="74C4E9"/>
            </a:gs>
            <a:gs pos="84000">
              <a:schemeClr val="accent1">
                <a:lumMod val="25000"/>
                <a:lumOff val="7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552714D-0746-516F-8E04-8CD9710D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4851085"/>
            <a:ext cx="12202174" cy="2020500"/>
            <a:chOff x="0" y="-29768"/>
            <a:chExt cx="12202174" cy="1519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A41354-436C-9656-0817-56B6CF8CD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863EEE-38BD-6BC9-BA81-2F33679D3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A65459-0869-1AF9-758A-0BF65F128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9AF12E-0F67-EB63-4B84-71017D81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CE9FF-8111-86FD-91F2-4F8EACABF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2" y="1226635"/>
            <a:ext cx="3583508" cy="235615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A49ACB-78BB-AB56-706D-816D98F75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16584" y="1394462"/>
            <a:ext cx="3848575" cy="202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46F97-93C0-939C-D6FE-44175B8A0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564" y="869989"/>
            <a:ext cx="285538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D11A-B414-9F0A-31CD-277E874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next?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E55C16-BB0C-E340-0BE1-F12837F9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dirty="0"/>
              <a:t>APPEND Static Catalog  with new deliverables</a:t>
            </a:r>
          </a:p>
          <a:p>
            <a:pPr>
              <a:buSzPct val="50000"/>
              <a:buFont typeface="Wingdings" pitchFamily="2" charset="2"/>
              <a:buChar char="Ø"/>
            </a:pPr>
            <a:endParaRPr lang="en-US" sz="2000" dirty="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dirty="0"/>
              <a:t>Static catalog </a:t>
            </a:r>
            <a:r>
              <a:rPr lang="en-US" sz="2000" dirty="0">
                <a:sym typeface="Wingdings" pitchFamily="2" charset="2"/>
              </a:rPr>
              <a:t> API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 dirty="0">
                <a:sym typeface="Wingdings" pitchFamily="2" charset="2"/>
              </a:rPr>
              <a:t>What does this mean?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Find an API and just add our data as a collections</a:t>
            </a:r>
          </a:p>
          <a:p>
            <a:pPr lvl="3">
              <a:buSzPct val="50000"/>
              <a:buFont typeface="Wingdings" pitchFamily="2" charset="2"/>
              <a:buChar char="Ø"/>
            </a:pPr>
            <a:r>
              <a:rPr lang="en-US" sz="2000" dirty="0" err="1">
                <a:sym typeface="Wingdings" pitchFamily="2" charset="2"/>
              </a:rPr>
              <a:t>Stactools</a:t>
            </a:r>
            <a:r>
              <a:rPr lang="en-US" sz="2000" dirty="0">
                <a:sym typeface="Wingdings" pitchFamily="2" charset="2"/>
              </a:rPr>
              <a:t>-packages, </a:t>
            </a:r>
            <a:r>
              <a:rPr lang="en-US" sz="2000" dirty="0" err="1">
                <a:sym typeface="Wingdings" pitchFamily="2" charset="2"/>
              </a:rPr>
              <a:t>stactools</a:t>
            </a:r>
            <a:r>
              <a:rPr lang="en-US" sz="2000" dirty="0">
                <a:sym typeface="Wingdings" pitchFamily="2" charset="2"/>
              </a:rPr>
              <a:t> pipelines</a:t>
            </a:r>
          </a:p>
          <a:p>
            <a:pPr marL="22225" lvl="3" indent="0"/>
            <a:endParaRPr lang="en-US" sz="2000" dirty="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Other Federation Options – “One STAC to rule them all”</a:t>
            </a: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endParaRPr lang="en-US" dirty="0">
              <a:sym typeface="Wingdings" pitchFamily="2" charset="2"/>
            </a:endParaRPr>
          </a:p>
          <a:p>
            <a:pPr marL="479425" lvl="2" indent="-457200">
              <a:buSzPct val="50000"/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Get involved</a:t>
            </a:r>
          </a:p>
          <a:p>
            <a:pPr lvl="2">
              <a:buSzPct val="50000"/>
              <a:buFont typeface="Wingdings" pitchFamily="2" charset="2"/>
              <a:buChar char="Ø"/>
            </a:pPr>
            <a:r>
              <a:rPr lang="en-US" dirty="0"/>
              <a:t>We made it Open, help make it discoverable!</a:t>
            </a:r>
          </a:p>
        </p:txBody>
      </p:sp>
    </p:spTree>
    <p:extLst>
      <p:ext uri="{BB962C8B-B14F-4D97-AF65-F5344CB8AC3E}">
        <p14:creationId xmlns:p14="http://schemas.microsoft.com/office/powerpoint/2010/main" val="299663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2F436-F2B0-223C-DE7E-F8967205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Thanks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CF1D6C-8129-76E4-764B-3C0D67F2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The DGI Team, including Kent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You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AWS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ESIP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Graphic 20" descr="Syncing Cloud">
            <a:extLst>
              <a:ext uri="{FF2B5EF4-FFF2-40B4-BE49-F238E27FC236}">
                <a16:creationId xmlns:a16="http://schemas.microsoft.com/office/drawing/2014/main" id="{146713DF-F760-F3ED-D83C-8EF41178A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3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DE2E7E-C70C-8C68-19B6-CDB648ECB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4B8DC70-F722-76DF-67F8-3196D6DBB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4361DF5-ACE2-ADD6-B904-54E189585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6E85657-0D07-93CF-B736-CE50AFCEF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07A76-D882-F6D9-6336-5058E1619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3943" y="441564"/>
            <a:ext cx="1415437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0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67DEE-2F39-04ED-2EFF-FEC7E3B5A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013698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342900" algn="l">
              <a:buSzPct val="50000"/>
              <a:buFont typeface="Wingdings" pitchFamily="2" charset="2"/>
              <a:buChar char="Ø"/>
            </a:pPr>
            <a:r>
              <a:rPr lang="en-US" sz="2000" dirty="0"/>
              <a:t>Ian Horn</a:t>
            </a:r>
          </a:p>
          <a:p>
            <a:pPr marL="114300" indent="-342900" algn="l">
              <a:buSzPct val="50000"/>
              <a:buFont typeface="Wingdings" pitchFamily="2" charset="2"/>
              <a:buChar char="Ø"/>
            </a:pPr>
            <a:r>
              <a:rPr lang="en-US" sz="2000" dirty="0"/>
              <a:t>Division of Geographic Information</a:t>
            </a:r>
          </a:p>
          <a:p>
            <a:pPr marL="114300" indent="-342900" algn="l">
              <a:buSzPct val="50000"/>
              <a:buFont typeface="Wingdings" pitchFamily="2" charset="2"/>
              <a:buChar char="Ø"/>
            </a:pPr>
            <a:r>
              <a:rPr lang="en-US" sz="2000" dirty="0"/>
              <a:t>2024 Kentucky GIS Conference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B85F38-6E80-CE42-2137-E7ABDDE74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BD99B1B8-4924-1F6D-A560-C6BA3E2CC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265" y="3356322"/>
            <a:ext cx="2743200" cy="27432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56E58F5-E7DD-53DA-486E-30A34527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4917F-F64C-3BE3-50B4-C08929D02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49" y="365457"/>
            <a:ext cx="4708833" cy="234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B7D7C-A246-369B-5E3D-FAC38FB23A3C}"/>
              </a:ext>
            </a:extLst>
          </p:cNvPr>
          <p:cNvSpPr txBox="1"/>
          <p:nvPr/>
        </p:nvSpPr>
        <p:spPr>
          <a:xfrm>
            <a:off x="6561449" y="616923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</a:t>
            </a:r>
            <a:r>
              <a:rPr lang="en-US" dirty="0" err="1"/>
              <a:t>ky.box.com</a:t>
            </a:r>
            <a:r>
              <a:rPr lang="en-US" dirty="0"/>
              <a:t>/v/kyfromabove-cloud-kamp2024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7B6DC-D661-0406-8685-F13C216370A4}"/>
              </a:ext>
            </a:extLst>
          </p:cNvPr>
          <p:cNvSpPr txBox="1"/>
          <p:nvPr/>
        </p:nvSpPr>
        <p:spPr>
          <a:xfrm>
            <a:off x="194103" y="3568723"/>
            <a:ext cx="6367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-342900" algn="l">
              <a:buSzPct val="50000"/>
              <a:buFont typeface="Wingdings" pitchFamily="2" charset="2"/>
              <a:buChar char="Ø"/>
            </a:pPr>
            <a:r>
              <a:rPr lang="en-US" sz="2400" dirty="0"/>
              <a:t>Email: </a:t>
            </a:r>
            <a:r>
              <a:rPr lang="en-US" sz="2400" dirty="0" err="1"/>
              <a:t>ian.horn@ky.gov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94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6E7B6-24B0-18AC-3211-7F13EA82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357" r="2851" b="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833A6-DAA9-F727-805C-29838499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300191"/>
            <a:ext cx="3438144" cy="1517180"/>
          </a:xfrm>
        </p:spPr>
        <p:txBody>
          <a:bodyPr anchor="b">
            <a:normAutofit/>
          </a:bodyPr>
          <a:lstStyle/>
          <a:p>
            <a:r>
              <a:rPr lang="en-US" sz="3600" dirty="0"/>
              <a:t>Overview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C85EB-957F-C508-6180-40B8BAA41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" y="2155299"/>
            <a:ext cx="5003794" cy="3207258"/>
          </a:xfrm>
        </p:spPr>
        <p:txBody>
          <a:bodyPr anchor="t">
            <a:normAutofit/>
          </a:bodyPr>
          <a:lstStyle/>
          <a:p>
            <a:pPr>
              <a:buSzPct val="50000"/>
              <a:buFont typeface="Wingdings" pitchFamily="2" charset="2"/>
              <a:buChar char="Ø"/>
            </a:pPr>
            <a:r>
              <a:rPr lang="en-US" sz="2000" dirty="0"/>
              <a:t>Rapid Overview of </a:t>
            </a:r>
            <a:r>
              <a:rPr lang="en-US" sz="2000" dirty="0" err="1"/>
              <a:t>KyFrombove</a:t>
            </a:r>
            <a:endParaRPr lang="en-US" sz="2000" dirty="0"/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dirty="0"/>
              <a:t>Why make it Open?</a:t>
            </a:r>
          </a:p>
          <a:p>
            <a:pPr>
              <a:buSzPct val="50000"/>
              <a:buFont typeface="Wingdings" pitchFamily="2" charset="2"/>
              <a:buChar char="Ø"/>
            </a:pPr>
            <a:r>
              <a:rPr lang="en-US" sz="2000" dirty="0"/>
              <a:t>Open Data Registry on AWS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 dirty="0"/>
              <a:t>Where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 dirty="0"/>
              <a:t>Stream</a:t>
            </a:r>
          </a:p>
          <a:p>
            <a:pPr lvl="1">
              <a:buSzPct val="50000"/>
              <a:buFont typeface="Wingdings" pitchFamily="2" charset="2"/>
              <a:buChar char="Ø"/>
            </a:pPr>
            <a:r>
              <a:rPr lang="en-US" sz="2000" dirty="0"/>
              <a:t>Create</a:t>
            </a:r>
          </a:p>
          <a:p>
            <a:pPr marL="479425" lvl="1" indent="-457200">
              <a:buSzPct val="50000"/>
              <a:buFont typeface="Wingdings" pitchFamily="2" charset="2"/>
              <a:buChar char="Ø"/>
            </a:pPr>
            <a:r>
              <a:rPr lang="en-US" sz="2000" dirty="0" err="1"/>
              <a:t>SpatioTemporal</a:t>
            </a:r>
            <a:r>
              <a:rPr lang="en-US" sz="2000" dirty="0"/>
              <a:t> Asset Catalog (</a:t>
            </a:r>
            <a:r>
              <a:rPr lang="en-US" sz="2000" i="1" dirty="0"/>
              <a:t>STAC</a:t>
            </a:r>
            <a:r>
              <a:rPr lang="en-US" sz="2000" dirty="0"/>
              <a:t>)</a:t>
            </a:r>
          </a:p>
          <a:p>
            <a:pPr marL="479425" lvl="1" indent="-457200">
              <a:buSzPct val="50000"/>
              <a:buFont typeface="Wingdings" pitchFamily="2" charset="2"/>
              <a:buChar char="Ø"/>
            </a:pPr>
            <a:r>
              <a:rPr lang="en-US" sz="2000" dirty="0"/>
              <a:t>Demo?</a:t>
            </a:r>
          </a:p>
          <a:p>
            <a:pPr marL="479425" lvl="1" indent="-457200">
              <a:buSzPct val="50000"/>
              <a:buFont typeface="Wingdings" pitchFamily="2" charset="2"/>
              <a:buChar char="Ø"/>
            </a:pPr>
            <a:r>
              <a:rPr lang="en-US" sz="2000" dirty="0"/>
              <a:t>What’s next?</a:t>
            </a:r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2849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website&#10;&#10;Description automatically generated">
            <a:hlinkClick r:id="rId3" tooltip="KyFromAbove Site"/>
            <a:extLst>
              <a:ext uri="{FF2B5EF4-FFF2-40B4-BE49-F238E27FC236}">
                <a16:creationId xmlns:a16="http://schemas.microsoft.com/office/drawing/2014/main" id="{0B8C8772-D950-1518-8836-858913290D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33" r="786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5692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 tooltip="KyFromAbove Technical Specifications and Survey Reports"/>
            <a:extLst>
              <a:ext uri="{FF2B5EF4-FFF2-40B4-BE49-F238E27FC236}">
                <a16:creationId xmlns:a16="http://schemas.microsoft.com/office/drawing/2014/main" id="{5D46203C-B16F-775B-2DC5-3AC46B23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" y="1483741"/>
            <a:ext cx="12188211" cy="39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1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61C1-8B8F-56E4-F678-FE278DEF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KyFromAbove is </a:t>
            </a:r>
            <a:r>
              <a:rPr lang="en-US" sz="33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Freely</a:t>
            </a:r>
            <a:r>
              <a:rPr lang="en-US" sz="33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Available in </a:t>
            </a:r>
            <a:br>
              <a:rPr lang="en-US" sz="33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Public Domain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BEC5A-5470-0C1E-5412-C07561A4CBDD}"/>
              </a:ext>
            </a:extLst>
          </p:cNvPr>
          <p:cNvSpPr txBox="1"/>
          <p:nvPr/>
        </p:nvSpPr>
        <p:spPr>
          <a:xfrm>
            <a:off x="804672" y="2421682"/>
            <a:ext cx="4765949" cy="40683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lvl="1">
              <a:lnSpc>
                <a:spcPct val="90000"/>
              </a:lnSpc>
              <a:spcAft>
                <a:spcPts val="1175"/>
              </a:spcAft>
              <a:tabLst>
                <a:tab pos="342892" algn="l"/>
              </a:tabLst>
            </a:pPr>
            <a:r>
              <a:rPr lang="en-US" sz="1500" noProof="1">
                <a:solidFill>
                  <a:schemeClr val="tx2"/>
                </a:solidFill>
              </a:rPr>
              <a:t>		</a:t>
            </a:r>
            <a:r>
              <a:rPr lang="en-US" sz="2800" i="1" u="sng" noProof="1">
                <a:solidFill>
                  <a:schemeClr val="tx2"/>
                </a:solidFill>
              </a:rPr>
              <a:t>Advantages</a:t>
            </a:r>
          </a:p>
          <a:p>
            <a:pPr marL="171446" lvl="1" indent="-228600">
              <a:lnSpc>
                <a:spcPct val="90000"/>
              </a:lnSpc>
              <a:spcAft>
                <a:spcPts val="1175"/>
              </a:spcAft>
              <a:buSzPct val="50000"/>
              <a:buFont typeface="Arial" panose="020B0604020202020204" pitchFamily="34" charset="0"/>
              <a:buChar char="•"/>
              <a:tabLst>
                <a:tab pos="342892" algn="l"/>
              </a:tabLst>
            </a:pPr>
            <a:r>
              <a:rPr lang="en-US" sz="2000" noProof="1">
                <a:solidFill>
                  <a:schemeClr val="tx2"/>
                </a:solidFill>
              </a:rPr>
              <a:t>Increases Return on Investment</a:t>
            </a:r>
          </a:p>
          <a:p>
            <a:pPr marL="171446" lvl="1" indent="-228600">
              <a:lnSpc>
                <a:spcPct val="90000"/>
              </a:lnSpc>
              <a:spcAft>
                <a:spcPts val="1175"/>
              </a:spcAft>
              <a:buSzPct val="50000"/>
              <a:buFont typeface="Arial" panose="020B0604020202020204" pitchFamily="34" charset="0"/>
              <a:buChar char="•"/>
              <a:tabLst>
                <a:tab pos="342892" algn="l"/>
              </a:tabLst>
            </a:pPr>
            <a:r>
              <a:rPr lang="en-US" sz="2000" noProof="1">
                <a:solidFill>
                  <a:schemeClr val="tx2"/>
                </a:solidFill>
              </a:rPr>
              <a:t>Invites Investment</a:t>
            </a:r>
          </a:p>
          <a:p>
            <a:pPr marL="171446" lvl="1" indent="-228600">
              <a:lnSpc>
                <a:spcPct val="90000"/>
              </a:lnSpc>
              <a:spcAft>
                <a:spcPts val="1175"/>
              </a:spcAft>
              <a:buSzPct val="50000"/>
              <a:buFont typeface="Arial" panose="020B0604020202020204" pitchFamily="34" charset="0"/>
              <a:buChar char="•"/>
              <a:tabLst>
                <a:tab pos="342892" algn="l"/>
              </a:tabLst>
            </a:pPr>
            <a:r>
              <a:rPr lang="en-US" sz="2000" noProof="1">
                <a:solidFill>
                  <a:schemeClr val="tx2"/>
                </a:solidFill>
              </a:rPr>
              <a:t>Fosters Collaboration</a:t>
            </a:r>
          </a:p>
          <a:p>
            <a:pPr marL="171446" lvl="1" indent="-228600">
              <a:lnSpc>
                <a:spcPct val="90000"/>
              </a:lnSpc>
              <a:spcAft>
                <a:spcPts val="1175"/>
              </a:spcAft>
              <a:buSzPct val="50000"/>
              <a:buFont typeface="Arial" panose="020B0604020202020204" pitchFamily="34" charset="0"/>
              <a:buChar char="•"/>
              <a:tabLst>
                <a:tab pos="342892" algn="l"/>
              </a:tabLst>
            </a:pPr>
            <a:r>
              <a:rPr lang="en-US" sz="2000" noProof="1">
                <a:solidFill>
                  <a:schemeClr val="tx2"/>
                </a:solidFill>
              </a:rPr>
              <a:t>Supports Research</a:t>
            </a:r>
          </a:p>
          <a:p>
            <a:pPr marL="171446" lvl="1" indent="-228600">
              <a:lnSpc>
                <a:spcPct val="90000"/>
              </a:lnSpc>
              <a:spcAft>
                <a:spcPts val="1175"/>
              </a:spcAft>
              <a:buSzPct val="50000"/>
              <a:buFont typeface="Arial" panose="020B0604020202020204" pitchFamily="34" charset="0"/>
              <a:buChar char="•"/>
              <a:tabLst>
                <a:tab pos="342892" algn="l"/>
              </a:tabLst>
            </a:pPr>
            <a:r>
              <a:rPr lang="en-US" sz="2000" noProof="1">
                <a:solidFill>
                  <a:schemeClr val="tx2"/>
                </a:solidFill>
              </a:rPr>
              <a:t>Promotes Interoperability</a:t>
            </a:r>
          </a:p>
          <a:p>
            <a:pPr marL="171446" lvl="1" indent="-228600">
              <a:lnSpc>
                <a:spcPct val="90000"/>
              </a:lnSpc>
              <a:spcAft>
                <a:spcPts val="1175"/>
              </a:spcAft>
              <a:buSzPct val="50000"/>
              <a:buFont typeface="Arial" panose="020B0604020202020204" pitchFamily="34" charset="0"/>
              <a:buChar char="•"/>
              <a:tabLst>
                <a:tab pos="342892" algn="l"/>
              </a:tabLst>
            </a:pPr>
            <a:r>
              <a:rPr lang="en-US" sz="2000" noProof="1">
                <a:solidFill>
                  <a:schemeClr val="tx2"/>
                </a:solidFill>
              </a:rPr>
              <a:t>Identifies Authoritative Sources</a:t>
            </a:r>
          </a:p>
          <a:p>
            <a:pPr marL="171446" lvl="1" indent="-228600">
              <a:lnSpc>
                <a:spcPct val="90000"/>
              </a:lnSpc>
              <a:spcAft>
                <a:spcPts val="1175"/>
              </a:spcAft>
              <a:buSzPct val="50000"/>
              <a:buFont typeface="Arial" panose="020B0604020202020204" pitchFamily="34" charset="0"/>
              <a:buChar char="•"/>
              <a:tabLst>
                <a:tab pos="342892" algn="l"/>
              </a:tabLst>
            </a:pPr>
            <a:r>
              <a:rPr lang="en-US" sz="2000" noProof="1">
                <a:solidFill>
                  <a:schemeClr val="tx2"/>
                </a:solidFill>
              </a:rPr>
              <a:t>Cost Avoidance Measure</a:t>
            </a:r>
          </a:p>
          <a:p>
            <a:pPr marL="171446" lvl="1" indent="-228600">
              <a:lnSpc>
                <a:spcPct val="90000"/>
              </a:lnSpc>
              <a:spcAft>
                <a:spcPts val="1175"/>
              </a:spcAft>
              <a:buSzPct val="50000"/>
              <a:buFont typeface="Arial" panose="020B0604020202020204" pitchFamily="34" charset="0"/>
              <a:buChar char="•"/>
              <a:tabLst>
                <a:tab pos="342892" algn="l"/>
              </a:tabLst>
            </a:pPr>
            <a:r>
              <a:rPr lang="en-US" sz="2000" noProof="1">
                <a:solidFill>
                  <a:schemeClr val="tx2"/>
                </a:solidFill>
              </a:rPr>
              <a:t>AND MANY OTHERS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FD7DB65-52BF-069F-797A-3E8C54034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1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1A6C71-0D11-9E6F-54B0-ACB90E13B25A}"/>
              </a:ext>
            </a:extLst>
          </p:cNvPr>
          <p:cNvSpPr txBox="1"/>
          <p:nvPr/>
        </p:nvSpPr>
        <p:spPr>
          <a:xfrm>
            <a:off x="668357" y="1054062"/>
            <a:ext cx="3702579" cy="532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800" b="1" dirty="0">
                <a:solidFill>
                  <a:srgbClr val="FFFFFF"/>
                </a:solidFill>
              </a:rPr>
              <a:t>Beneficiaries of</a:t>
            </a:r>
            <a:br>
              <a:rPr lang="en-US" sz="2800" b="1" dirty="0">
                <a:solidFill>
                  <a:srgbClr val="FFFFFF"/>
                </a:solidFill>
              </a:rPr>
            </a:br>
            <a:r>
              <a:rPr lang="en-US" sz="2800" b="1" dirty="0">
                <a:solidFill>
                  <a:srgbClr val="FFFFFF"/>
                </a:solidFill>
              </a:rPr>
              <a:t>Open Data Access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Kentucky GIS Community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Emergency response efforts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Units of local government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Federal agencies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First responders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PVAs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Engineers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Surveyors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Academia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SzPct val="50000"/>
              <a:buFont typeface="Wingdings" pitchFamily="2" charset="2"/>
              <a:buChar char="Ø"/>
            </a:pPr>
            <a:r>
              <a:rPr lang="en-US" sz="2000" b="1" u="sng" dirty="0">
                <a:solidFill>
                  <a:srgbClr val="FFFFFF"/>
                </a:solidFill>
              </a:rPr>
              <a:t>Kentuckians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0B4D7A-1680-FFC5-DB48-D0FB011CE5C2}"/>
              </a:ext>
            </a:extLst>
          </p:cNvPr>
          <p:cNvGrpSpPr/>
          <p:nvPr/>
        </p:nvGrpSpPr>
        <p:grpSpPr>
          <a:xfrm>
            <a:off x="6066919" y="787114"/>
            <a:ext cx="5283771" cy="5283771"/>
            <a:chOff x="661971" y="3887118"/>
            <a:chExt cx="2295939" cy="2295939"/>
          </a:xfrm>
        </p:grpSpPr>
        <p:pic>
          <p:nvPicPr>
            <p:cNvPr id="14" name="Graphic 13" descr="Computer outline">
              <a:extLst>
                <a:ext uri="{FF2B5EF4-FFF2-40B4-BE49-F238E27FC236}">
                  <a16:creationId xmlns:a16="http://schemas.microsoft.com/office/drawing/2014/main" id="{BFA312D0-BA57-C984-E8B1-5079948EA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971" y="3887118"/>
              <a:ext cx="2295939" cy="2295939"/>
            </a:xfrm>
            <a:prstGeom prst="rect">
              <a:avLst/>
            </a:prstGeom>
          </p:spPr>
        </p:pic>
        <p:pic>
          <p:nvPicPr>
            <p:cNvPr id="15" name="Picture 14" descr="A map of different colors&#10;&#10;Description automatically generated">
              <a:extLst>
                <a:ext uri="{FF2B5EF4-FFF2-40B4-BE49-F238E27FC236}">
                  <a16:creationId xmlns:a16="http://schemas.microsoft.com/office/drawing/2014/main" id="{D70D27CC-C4EA-4D75-A79B-6D4BF4CE5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631" b="12009"/>
            <a:stretch/>
          </p:blipFill>
          <p:spPr>
            <a:xfrm>
              <a:off x="903385" y="4560983"/>
              <a:ext cx="998864" cy="659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41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F0590F-82D0-71F7-A031-DE7E5FD03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2" b="1671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3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hlinkClick r:id="rId3" tooltip="KyFromAbove AWS Bucket Explorer"/>
            <a:extLst>
              <a:ext uri="{FF2B5EF4-FFF2-40B4-BE49-F238E27FC236}">
                <a16:creationId xmlns:a16="http://schemas.microsoft.com/office/drawing/2014/main" id="{67383BC7-3357-0D97-9E83-01D7BB650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534246"/>
            <a:ext cx="10905066" cy="37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7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hlinkClick r:id="rId4" tooltip="COPC Validater"/>
            <a:extLst>
              <a:ext uri="{FF2B5EF4-FFF2-40B4-BE49-F238E27FC236}">
                <a16:creationId xmlns:a16="http://schemas.microsoft.com/office/drawing/2014/main" id="{5986819C-EAD3-0F64-6283-C33D64C30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13" y="643466"/>
            <a:ext cx="6707030" cy="55668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635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528</Words>
  <Application>Microsoft Office PowerPoint</Application>
  <PresentationFormat>Widescreen</PresentationFormat>
  <Paragraphs>119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Helvetica</vt:lpstr>
      <vt:lpstr>Wingdings</vt:lpstr>
      <vt:lpstr>Office Theme</vt:lpstr>
      <vt:lpstr>Leveraging KyFromAbove with Cloud-Friendly Tools</vt:lpstr>
      <vt:lpstr>Overview</vt:lpstr>
      <vt:lpstr>PowerPoint Presentation</vt:lpstr>
      <vt:lpstr>PowerPoint Presentation</vt:lpstr>
      <vt:lpstr>KyFromAbove is Freely Available in  Public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Desktop Software</vt:lpstr>
      <vt:lpstr>Discoverability?</vt:lpstr>
      <vt:lpstr>SpatioTemporal Asset Catalog</vt:lpstr>
      <vt:lpstr>STAC Fundamentals</vt:lpstr>
      <vt:lpstr>Demo</vt:lpstr>
      <vt:lpstr>What next?</vt:lpstr>
      <vt:lpstr>Thanks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Horn, Ian I (COT)</dc:creator>
  <cp:lastModifiedBy>Horn, Ian I (COT)</cp:lastModifiedBy>
  <cp:revision>275</cp:revision>
  <dcterms:created xsi:type="dcterms:W3CDTF">2024-10-04T14:54:02Z</dcterms:created>
  <dcterms:modified xsi:type="dcterms:W3CDTF">2025-09-19T18:43:23Z</dcterms:modified>
</cp:coreProperties>
</file>